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4" r:id="rId16"/>
    <p:sldId id="275" r:id="rId17"/>
    <p:sldId id="266" r:id="rId18"/>
    <p:sldId id="267" r:id="rId19"/>
    <p:sldId id="276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13" Type="http://schemas.openxmlformats.org/officeDocument/2006/relationships/image" Target="../media/image153.wmf"/><Relationship Id="rId3" Type="http://schemas.openxmlformats.org/officeDocument/2006/relationships/image" Target="../media/image143.wmf"/><Relationship Id="rId7" Type="http://schemas.openxmlformats.org/officeDocument/2006/relationships/image" Target="../media/image147.wmf"/><Relationship Id="rId12" Type="http://schemas.openxmlformats.org/officeDocument/2006/relationships/image" Target="../media/image152.wmf"/><Relationship Id="rId17" Type="http://schemas.openxmlformats.org/officeDocument/2006/relationships/image" Target="../media/image157.wmf"/><Relationship Id="rId2" Type="http://schemas.openxmlformats.org/officeDocument/2006/relationships/image" Target="../media/image142.wmf"/><Relationship Id="rId16" Type="http://schemas.openxmlformats.org/officeDocument/2006/relationships/image" Target="../media/image156.wmf"/><Relationship Id="rId1" Type="http://schemas.openxmlformats.org/officeDocument/2006/relationships/image" Target="../media/image141.wmf"/><Relationship Id="rId6" Type="http://schemas.openxmlformats.org/officeDocument/2006/relationships/image" Target="../media/image146.wmf"/><Relationship Id="rId11" Type="http://schemas.openxmlformats.org/officeDocument/2006/relationships/image" Target="../media/image151.wmf"/><Relationship Id="rId5" Type="http://schemas.openxmlformats.org/officeDocument/2006/relationships/image" Target="../media/image145.wmf"/><Relationship Id="rId15" Type="http://schemas.openxmlformats.org/officeDocument/2006/relationships/image" Target="../media/image155.wmf"/><Relationship Id="rId10" Type="http://schemas.openxmlformats.org/officeDocument/2006/relationships/image" Target="../media/image150.wmf"/><Relationship Id="rId4" Type="http://schemas.openxmlformats.org/officeDocument/2006/relationships/image" Target="../media/image144.wmf"/><Relationship Id="rId9" Type="http://schemas.openxmlformats.org/officeDocument/2006/relationships/image" Target="../media/image149.wmf"/><Relationship Id="rId14" Type="http://schemas.openxmlformats.org/officeDocument/2006/relationships/image" Target="../media/image15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13" Type="http://schemas.openxmlformats.org/officeDocument/2006/relationships/image" Target="../media/image170.wmf"/><Relationship Id="rId3" Type="http://schemas.openxmlformats.org/officeDocument/2006/relationships/image" Target="../media/image160.wmf"/><Relationship Id="rId7" Type="http://schemas.openxmlformats.org/officeDocument/2006/relationships/image" Target="../media/image164.wmf"/><Relationship Id="rId12" Type="http://schemas.openxmlformats.org/officeDocument/2006/relationships/image" Target="../media/image169.wmf"/><Relationship Id="rId17" Type="http://schemas.openxmlformats.org/officeDocument/2006/relationships/image" Target="../media/image174.wmf"/><Relationship Id="rId2" Type="http://schemas.openxmlformats.org/officeDocument/2006/relationships/image" Target="../media/image159.wmf"/><Relationship Id="rId16" Type="http://schemas.openxmlformats.org/officeDocument/2006/relationships/image" Target="../media/image173.wmf"/><Relationship Id="rId1" Type="http://schemas.openxmlformats.org/officeDocument/2006/relationships/image" Target="../media/image158.wmf"/><Relationship Id="rId6" Type="http://schemas.openxmlformats.org/officeDocument/2006/relationships/image" Target="../media/image163.wmf"/><Relationship Id="rId11" Type="http://schemas.openxmlformats.org/officeDocument/2006/relationships/image" Target="../media/image168.wmf"/><Relationship Id="rId5" Type="http://schemas.openxmlformats.org/officeDocument/2006/relationships/image" Target="../media/image162.wmf"/><Relationship Id="rId15" Type="http://schemas.openxmlformats.org/officeDocument/2006/relationships/image" Target="../media/image172.wmf"/><Relationship Id="rId10" Type="http://schemas.openxmlformats.org/officeDocument/2006/relationships/image" Target="../media/image167.wmf"/><Relationship Id="rId4" Type="http://schemas.openxmlformats.org/officeDocument/2006/relationships/image" Target="../media/image161.wmf"/><Relationship Id="rId9" Type="http://schemas.openxmlformats.org/officeDocument/2006/relationships/image" Target="../media/image166.wmf"/><Relationship Id="rId14" Type="http://schemas.openxmlformats.org/officeDocument/2006/relationships/image" Target="../media/image17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13" Type="http://schemas.openxmlformats.org/officeDocument/2006/relationships/image" Target="../media/image186.wmf"/><Relationship Id="rId18" Type="http://schemas.openxmlformats.org/officeDocument/2006/relationships/image" Target="../media/image190.wmf"/><Relationship Id="rId26" Type="http://schemas.openxmlformats.org/officeDocument/2006/relationships/image" Target="../media/image198.wmf"/><Relationship Id="rId3" Type="http://schemas.openxmlformats.org/officeDocument/2006/relationships/image" Target="../media/image177.wmf"/><Relationship Id="rId21" Type="http://schemas.openxmlformats.org/officeDocument/2006/relationships/image" Target="../media/image193.wmf"/><Relationship Id="rId34" Type="http://schemas.openxmlformats.org/officeDocument/2006/relationships/image" Target="../media/image206.wmf"/><Relationship Id="rId7" Type="http://schemas.openxmlformats.org/officeDocument/2006/relationships/image" Target="../media/image181.wmf"/><Relationship Id="rId12" Type="http://schemas.openxmlformats.org/officeDocument/2006/relationships/image" Target="../media/image185.wmf"/><Relationship Id="rId17" Type="http://schemas.openxmlformats.org/officeDocument/2006/relationships/image" Target="../media/image189.wmf"/><Relationship Id="rId25" Type="http://schemas.openxmlformats.org/officeDocument/2006/relationships/image" Target="../media/image197.wmf"/><Relationship Id="rId33" Type="http://schemas.openxmlformats.org/officeDocument/2006/relationships/image" Target="../media/image205.wmf"/><Relationship Id="rId2" Type="http://schemas.openxmlformats.org/officeDocument/2006/relationships/image" Target="../media/image176.wmf"/><Relationship Id="rId16" Type="http://schemas.openxmlformats.org/officeDocument/2006/relationships/image" Target="../media/image188.wmf"/><Relationship Id="rId20" Type="http://schemas.openxmlformats.org/officeDocument/2006/relationships/image" Target="../media/image192.wmf"/><Relationship Id="rId29" Type="http://schemas.openxmlformats.org/officeDocument/2006/relationships/image" Target="../media/image201.wmf"/><Relationship Id="rId1" Type="http://schemas.openxmlformats.org/officeDocument/2006/relationships/image" Target="../media/image175.wmf"/><Relationship Id="rId6" Type="http://schemas.openxmlformats.org/officeDocument/2006/relationships/image" Target="../media/image180.wmf"/><Relationship Id="rId11" Type="http://schemas.openxmlformats.org/officeDocument/2006/relationships/image" Target="../media/image168.wmf"/><Relationship Id="rId24" Type="http://schemas.openxmlformats.org/officeDocument/2006/relationships/image" Target="../media/image196.wmf"/><Relationship Id="rId32" Type="http://schemas.openxmlformats.org/officeDocument/2006/relationships/image" Target="../media/image204.wmf"/><Relationship Id="rId5" Type="http://schemas.openxmlformats.org/officeDocument/2006/relationships/image" Target="../media/image179.wmf"/><Relationship Id="rId15" Type="http://schemas.openxmlformats.org/officeDocument/2006/relationships/image" Target="../media/image151.wmf"/><Relationship Id="rId23" Type="http://schemas.openxmlformats.org/officeDocument/2006/relationships/image" Target="../media/image195.wmf"/><Relationship Id="rId28" Type="http://schemas.openxmlformats.org/officeDocument/2006/relationships/image" Target="../media/image200.wmf"/><Relationship Id="rId36" Type="http://schemas.openxmlformats.org/officeDocument/2006/relationships/image" Target="../media/image208.wmf"/><Relationship Id="rId10" Type="http://schemas.openxmlformats.org/officeDocument/2006/relationships/image" Target="../media/image184.wmf"/><Relationship Id="rId19" Type="http://schemas.openxmlformats.org/officeDocument/2006/relationships/image" Target="../media/image191.wmf"/><Relationship Id="rId31" Type="http://schemas.openxmlformats.org/officeDocument/2006/relationships/image" Target="../media/image203.wmf"/><Relationship Id="rId4" Type="http://schemas.openxmlformats.org/officeDocument/2006/relationships/image" Target="../media/image178.wmf"/><Relationship Id="rId9" Type="http://schemas.openxmlformats.org/officeDocument/2006/relationships/image" Target="../media/image183.wmf"/><Relationship Id="rId14" Type="http://schemas.openxmlformats.org/officeDocument/2006/relationships/image" Target="../media/image187.wmf"/><Relationship Id="rId22" Type="http://schemas.openxmlformats.org/officeDocument/2006/relationships/image" Target="../media/image194.wmf"/><Relationship Id="rId27" Type="http://schemas.openxmlformats.org/officeDocument/2006/relationships/image" Target="../media/image199.wmf"/><Relationship Id="rId30" Type="http://schemas.openxmlformats.org/officeDocument/2006/relationships/image" Target="../media/image202.wmf"/><Relationship Id="rId35" Type="http://schemas.openxmlformats.org/officeDocument/2006/relationships/image" Target="../media/image20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6.wmf"/><Relationship Id="rId13" Type="http://schemas.openxmlformats.org/officeDocument/2006/relationships/image" Target="../media/image221.wmf"/><Relationship Id="rId18" Type="http://schemas.openxmlformats.org/officeDocument/2006/relationships/image" Target="../media/image226.wmf"/><Relationship Id="rId26" Type="http://schemas.openxmlformats.org/officeDocument/2006/relationships/image" Target="../media/image234.wmf"/><Relationship Id="rId3" Type="http://schemas.openxmlformats.org/officeDocument/2006/relationships/image" Target="../media/image211.wmf"/><Relationship Id="rId21" Type="http://schemas.openxmlformats.org/officeDocument/2006/relationships/image" Target="../media/image229.wmf"/><Relationship Id="rId7" Type="http://schemas.openxmlformats.org/officeDocument/2006/relationships/image" Target="../media/image215.wmf"/><Relationship Id="rId12" Type="http://schemas.openxmlformats.org/officeDocument/2006/relationships/image" Target="../media/image220.wmf"/><Relationship Id="rId17" Type="http://schemas.openxmlformats.org/officeDocument/2006/relationships/image" Target="../media/image225.wmf"/><Relationship Id="rId25" Type="http://schemas.openxmlformats.org/officeDocument/2006/relationships/image" Target="../media/image233.wmf"/><Relationship Id="rId2" Type="http://schemas.openxmlformats.org/officeDocument/2006/relationships/image" Target="../media/image210.wmf"/><Relationship Id="rId16" Type="http://schemas.openxmlformats.org/officeDocument/2006/relationships/image" Target="../media/image224.wmf"/><Relationship Id="rId20" Type="http://schemas.openxmlformats.org/officeDocument/2006/relationships/image" Target="../media/image228.wmf"/><Relationship Id="rId29" Type="http://schemas.openxmlformats.org/officeDocument/2006/relationships/image" Target="../media/image237.wmf"/><Relationship Id="rId1" Type="http://schemas.openxmlformats.org/officeDocument/2006/relationships/image" Target="../media/image209.wmf"/><Relationship Id="rId6" Type="http://schemas.openxmlformats.org/officeDocument/2006/relationships/image" Target="../media/image214.wmf"/><Relationship Id="rId11" Type="http://schemas.openxmlformats.org/officeDocument/2006/relationships/image" Target="../media/image219.wmf"/><Relationship Id="rId24" Type="http://schemas.openxmlformats.org/officeDocument/2006/relationships/image" Target="../media/image232.wmf"/><Relationship Id="rId5" Type="http://schemas.openxmlformats.org/officeDocument/2006/relationships/image" Target="../media/image213.wmf"/><Relationship Id="rId15" Type="http://schemas.openxmlformats.org/officeDocument/2006/relationships/image" Target="../media/image223.wmf"/><Relationship Id="rId23" Type="http://schemas.openxmlformats.org/officeDocument/2006/relationships/image" Target="../media/image231.wmf"/><Relationship Id="rId28" Type="http://schemas.openxmlformats.org/officeDocument/2006/relationships/image" Target="../media/image236.wmf"/><Relationship Id="rId10" Type="http://schemas.openxmlformats.org/officeDocument/2006/relationships/image" Target="../media/image218.wmf"/><Relationship Id="rId19" Type="http://schemas.openxmlformats.org/officeDocument/2006/relationships/image" Target="../media/image227.wmf"/><Relationship Id="rId4" Type="http://schemas.openxmlformats.org/officeDocument/2006/relationships/image" Target="../media/image212.wmf"/><Relationship Id="rId9" Type="http://schemas.openxmlformats.org/officeDocument/2006/relationships/image" Target="../media/image217.wmf"/><Relationship Id="rId14" Type="http://schemas.openxmlformats.org/officeDocument/2006/relationships/image" Target="../media/image222.wmf"/><Relationship Id="rId22" Type="http://schemas.openxmlformats.org/officeDocument/2006/relationships/image" Target="../media/image230.wmf"/><Relationship Id="rId27" Type="http://schemas.openxmlformats.org/officeDocument/2006/relationships/image" Target="../media/image23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5.wmf"/><Relationship Id="rId13" Type="http://schemas.openxmlformats.org/officeDocument/2006/relationships/image" Target="../media/image250.wmf"/><Relationship Id="rId18" Type="http://schemas.openxmlformats.org/officeDocument/2006/relationships/image" Target="../media/image255.wmf"/><Relationship Id="rId3" Type="http://schemas.openxmlformats.org/officeDocument/2006/relationships/image" Target="../media/image240.wmf"/><Relationship Id="rId7" Type="http://schemas.openxmlformats.org/officeDocument/2006/relationships/image" Target="../media/image244.wmf"/><Relationship Id="rId12" Type="http://schemas.openxmlformats.org/officeDocument/2006/relationships/image" Target="../media/image249.wmf"/><Relationship Id="rId17" Type="http://schemas.openxmlformats.org/officeDocument/2006/relationships/image" Target="../media/image254.wmf"/><Relationship Id="rId2" Type="http://schemas.openxmlformats.org/officeDocument/2006/relationships/image" Target="../media/image239.wmf"/><Relationship Id="rId16" Type="http://schemas.openxmlformats.org/officeDocument/2006/relationships/image" Target="../media/image253.wmf"/><Relationship Id="rId1" Type="http://schemas.openxmlformats.org/officeDocument/2006/relationships/image" Target="../media/image238.wmf"/><Relationship Id="rId6" Type="http://schemas.openxmlformats.org/officeDocument/2006/relationships/image" Target="../media/image243.wmf"/><Relationship Id="rId11" Type="http://schemas.openxmlformats.org/officeDocument/2006/relationships/image" Target="../media/image248.wmf"/><Relationship Id="rId5" Type="http://schemas.openxmlformats.org/officeDocument/2006/relationships/image" Target="../media/image242.wmf"/><Relationship Id="rId15" Type="http://schemas.openxmlformats.org/officeDocument/2006/relationships/image" Target="../media/image252.wmf"/><Relationship Id="rId10" Type="http://schemas.openxmlformats.org/officeDocument/2006/relationships/image" Target="../media/image247.wmf"/><Relationship Id="rId4" Type="http://schemas.openxmlformats.org/officeDocument/2006/relationships/image" Target="../media/image241.wmf"/><Relationship Id="rId9" Type="http://schemas.openxmlformats.org/officeDocument/2006/relationships/image" Target="../media/image246.wmf"/><Relationship Id="rId14" Type="http://schemas.openxmlformats.org/officeDocument/2006/relationships/image" Target="../media/image251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3.wmf"/><Relationship Id="rId13" Type="http://schemas.openxmlformats.org/officeDocument/2006/relationships/image" Target="../media/image267.wmf"/><Relationship Id="rId18" Type="http://schemas.openxmlformats.org/officeDocument/2006/relationships/image" Target="../media/image272.wmf"/><Relationship Id="rId26" Type="http://schemas.openxmlformats.org/officeDocument/2006/relationships/image" Target="../media/image280.wmf"/><Relationship Id="rId39" Type="http://schemas.openxmlformats.org/officeDocument/2006/relationships/image" Target="../media/image293.wmf"/><Relationship Id="rId3" Type="http://schemas.openxmlformats.org/officeDocument/2006/relationships/image" Target="../media/image258.wmf"/><Relationship Id="rId21" Type="http://schemas.openxmlformats.org/officeDocument/2006/relationships/image" Target="../media/image275.wmf"/><Relationship Id="rId34" Type="http://schemas.openxmlformats.org/officeDocument/2006/relationships/image" Target="../media/image288.wmf"/><Relationship Id="rId42" Type="http://schemas.openxmlformats.org/officeDocument/2006/relationships/image" Target="../media/image296.wmf"/><Relationship Id="rId47" Type="http://schemas.openxmlformats.org/officeDocument/2006/relationships/image" Target="../media/image301.wmf"/><Relationship Id="rId7" Type="http://schemas.openxmlformats.org/officeDocument/2006/relationships/image" Target="../media/image262.wmf"/><Relationship Id="rId12" Type="http://schemas.openxmlformats.org/officeDocument/2006/relationships/image" Target="../media/image266.wmf"/><Relationship Id="rId17" Type="http://schemas.openxmlformats.org/officeDocument/2006/relationships/image" Target="../media/image271.wmf"/><Relationship Id="rId25" Type="http://schemas.openxmlformats.org/officeDocument/2006/relationships/image" Target="../media/image279.wmf"/><Relationship Id="rId33" Type="http://schemas.openxmlformats.org/officeDocument/2006/relationships/image" Target="../media/image287.wmf"/><Relationship Id="rId38" Type="http://schemas.openxmlformats.org/officeDocument/2006/relationships/image" Target="../media/image292.wmf"/><Relationship Id="rId46" Type="http://schemas.openxmlformats.org/officeDocument/2006/relationships/image" Target="../media/image300.wmf"/><Relationship Id="rId2" Type="http://schemas.openxmlformats.org/officeDocument/2006/relationships/image" Target="../media/image257.wmf"/><Relationship Id="rId16" Type="http://schemas.openxmlformats.org/officeDocument/2006/relationships/image" Target="../media/image270.wmf"/><Relationship Id="rId20" Type="http://schemas.openxmlformats.org/officeDocument/2006/relationships/image" Target="../media/image274.wmf"/><Relationship Id="rId29" Type="http://schemas.openxmlformats.org/officeDocument/2006/relationships/image" Target="../media/image283.wmf"/><Relationship Id="rId41" Type="http://schemas.openxmlformats.org/officeDocument/2006/relationships/image" Target="../media/image295.wmf"/><Relationship Id="rId1" Type="http://schemas.openxmlformats.org/officeDocument/2006/relationships/image" Target="../media/image256.wmf"/><Relationship Id="rId6" Type="http://schemas.openxmlformats.org/officeDocument/2006/relationships/image" Target="../media/image261.wmf"/><Relationship Id="rId11" Type="http://schemas.openxmlformats.org/officeDocument/2006/relationships/image" Target="../media/image265.wmf"/><Relationship Id="rId24" Type="http://schemas.openxmlformats.org/officeDocument/2006/relationships/image" Target="../media/image278.wmf"/><Relationship Id="rId32" Type="http://schemas.openxmlformats.org/officeDocument/2006/relationships/image" Target="../media/image286.wmf"/><Relationship Id="rId37" Type="http://schemas.openxmlformats.org/officeDocument/2006/relationships/image" Target="../media/image291.wmf"/><Relationship Id="rId40" Type="http://schemas.openxmlformats.org/officeDocument/2006/relationships/image" Target="../media/image294.wmf"/><Relationship Id="rId45" Type="http://schemas.openxmlformats.org/officeDocument/2006/relationships/image" Target="../media/image299.wmf"/><Relationship Id="rId5" Type="http://schemas.openxmlformats.org/officeDocument/2006/relationships/image" Target="../media/image260.wmf"/><Relationship Id="rId15" Type="http://schemas.openxmlformats.org/officeDocument/2006/relationships/image" Target="../media/image269.wmf"/><Relationship Id="rId23" Type="http://schemas.openxmlformats.org/officeDocument/2006/relationships/image" Target="../media/image277.wmf"/><Relationship Id="rId28" Type="http://schemas.openxmlformats.org/officeDocument/2006/relationships/image" Target="../media/image282.wmf"/><Relationship Id="rId36" Type="http://schemas.openxmlformats.org/officeDocument/2006/relationships/image" Target="../media/image290.wmf"/><Relationship Id="rId10" Type="http://schemas.openxmlformats.org/officeDocument/2006/relationships/image" Target="../media/image151.wmf"/><Relationship Id="rId19" Type="http://schemas.openxmlformats.org/officeDocument/2006/relationships/image" Target="../media/image273.wmf"/><Relationship Id="rId31" Type="http://schemas.openxmlformats.org/officeDocument/2006/relationships/image" Target="../media/image285.wmf"/><Relationship Id="rId44" Type="http://schemas.openxmlformats.org/officeDocument/2006/relationships/image" Target="../media/image298.wmf"/><Relationship Id="rId4" Type="http://schemas.openxmlformats.org/officeDocument/2006/relationships/image" Target="../media/image259.wmf"/><Relationship Id="rId9" Type="http://schemas.openxmlformats.org/officeDocument/2006/relationships/image" Target="../media/image264.wmf"/><Relationship Id="rId14" Type="http://schemas.openxmlformats.org/officeDocument/2006/relationships/image" Target="../media/image268.wmf"/><Relationship Id="rId22" Type="http://schemas.openxmlformats.org/officeDocument/2006/relationships/image" Target="../media/image276.wmf"/><Relationship Id="rId27" Type="http://schemas.openxmlformats.org/officeDocument/2006/relationships/image" Target="../media/image281.wmf"/><Relationship Id="rId30" Type="http://schemas.openxmlformats.org/officeDocument/2006/relationships/image" Target="../media/image284.wmf"/><Relationship Id="rId35" Type="http://schemas.openxmlformats.org/officeDocument/2006/relationships/image" Target="../media/image289.wmf"/><Relationship Id="rId43" Type="http://schemas.openxmlformats.org/officeDocument/2006/relationships/image" Target="../media/image29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wmf"/><Relationship Id="rId13" Type="http://schemas.openxmlformats.org/officeDocument/2006/relationships/image" Target="../media/image314.wmf"/><Relationship Id="rId3" Type="http://schemas.openxmlformats.org/officeDocument/2006/relationships/image" Target="../media/image304.wmf"/><Relationship Id="rId7" Type="http://schemas.openxmlformats.org/officeDocument/2006/relationships/image" Target="../media/image308.wmf"/><Relationship Id="rId12" Type="http://schemas.openxmlformats.org/officeDocument/2006/relationships/image" Target="../media/image313.wmf"/><Relationship Id="rId2" Type="http://schemas.openxmlformats.org/officeDocument/2006/relationships/image" Target="../media/image303.wmf"/><Relationship Id="rId1" Type="http://schemas.openxmlformats.org/officeDocument/2006/relationships/image" Target="../media/image302.wmf"/><Relationship Id="rId6" Type="http://schemas.openxmlformats.org/officeDocument/2006/relationships/image" Target="../media/image307.wmf"/><Relationship Id="rId11" Type="http://schemas.openxmlformats.org/officeDocument/2006/relationships/image" Target="../media/image312.wmf"/><Relationship Id="rId5" Type="http://schemas.openxmlformats.org/officeDocument/2006/relationships/image" Target="../media/image306.wmf"/><Relationship Id="rId15" Type="http://schemas.openxmlformats.org/officeDocument/2006/relationships/image" Target="../media/image316.wmf"/><Relationship Id="rId10" Type="http://schemas.openxmlformats.org/officeDocument/2006/relationships/image" Target="../media/image311.wmf"/><Relationship Id="rId4" Type="http://schemas.openxmlformats.org/officeDocument/2006/relationships/image" Target="../media/image305.wmf"/><Relationship Id="rId9" Type="http://schemas.openxmlformats.org/officeDocument/2006/relationships/image" Target="../media/image310.wmf"/><Relationship Id="rId14" Type="http://schemas.openxmlformats.org/officeDocument/2006/relationships/image" Target="../media/image3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9.wmf"/><Relationship Id="rId2" Type="http://schemas.openxmlformats.org/officeDocument/2006/relationships/image" Target="../media/image3.wmf"/><Relationship Id="rId1" Type="http://schemas.openxmlformats.org/officeDocument/2006/relationships/image" Target="../media/image15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9.wmf"/><Relationship Id="rId7" Type="http://schemas.openxmlformats.org/officeDocument/2006/relationships/image" Target="../media/image22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0.wmf"/><Relationship Id="rId9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6.wmf"/><Relationship Id="rId18" Type="http://schemas.openxmlformats.org/officeDocument/2006/relationships/image" Target="../media/image71.wmf"/><Relationship Id="rId26" Type="http://schemas.openxmlformats.org/officeDocument/2006/relationships/image" Target="../media/image79.wmf"/><Relationship Id="rId3" Type="http://schemas.openxmlformats.org/officeDocument/2006/relationships/image" Target="../media/image56.wmf"/><Relationship Id="rId21" Type="http://schemas.openxmlformats.org/officeDocument/2006/relationships/image" Target="../media/image74.wmf"/><Relationship Id="rId7" Type="http://schemas.openxmlformats.org/officeDocument/2006/relationships/image" Target="../media/image60.wmf"/><Relationship Id="rId12" Type="http://schemas.openxmlformats.org/officeDocument/2006/relationships/image" Target="../media/image65.wmf"/><Relationship Id="rId17" Type="http://schemas.openxmlformats.org/officeDocument/2006/relationships/image" Target="../media/image70.wmf"/><Relationship Id="rId25" Type="http://schemas.openxmlformats.org/officeDocument/2006/relationships/image" Target="../media/image78.wmf"/><Relationship Id="rId2" Type="http://schemas.openxmlformats.org/officeDocument/2006/relationships/image" Target="../media/image55.wmf"/><Relationship Id="rId16" Type="http://schemas.openxmlformats.org/officeDocument/2006/relationships/image" Target="../media/image69.wmf"/><Relationship Id="rId20" Type="http://schemas.openxmlformats.org/officeDocument/2006/relationships/image" Target="../media/image73.wmf"/><Relationship Id="rId29" Type="http://schemas.openxmlformats.org/officeDocument/2006/relationships/image" Target="../media/image82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24" Type="http://schemas.openxmlformats.org/officeDocument/2006/relationships/image" Target="../media/image77.wmf"/><Relationship Id="rId32" Type="http://schemas.openxmlformats.org/officeDocument/2006/relationships/image" Target="../media/image85.wmf"/><Relationship Id="rId5" Type="http://schemas.openxmlformats.org/officeDocument/2006/relationships/image" Target="../media/image58.wmf"/><Relationship Id="rId15" Type="http://schemas.openxmlformats.org/officeDocument/2006/relationships/image" Target="../media/image68.wmf"/><Relationship Id="rId23" Type="http://schemas.openxmlformats.org/officeDocument/2006/relationships/image" Target="../media/image76.wmf"/><Relationship Id="rId28" Type="http://schemas.openxmlformats.org/officeDocument/2006/relationships/image" Target="../media/image81.wmf"/><Relationship Id="rId10" Type="http://schemas.openxmlformats.org/officeDocument/2006/relationships/image" Target="../media/image63.wmf"/><Relationship Id="rId19" Type="http://schemas.openxmlformats.org/officeDocument/2006/relationships/image" Target="../media/image72.wmf"/><Relationship Id="rId31" Type="http://schemas.openxmlformats.org/officeDocument/2006/relationships/image" Target="../media/image84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Relationship Id="rId14" Type="http://schemas.openxmlformats.org/officeDocument/2006/relationships/image" Target="../media/image67.wmf"/><Relationship Id="rId22" Type="http://schemas.openxmlformats.org/officeDocument/2006/relationships/image" Target="../media/image75.wmf"/><Relationship Id="rId27" Type="http://schemas.openxmlformats.org/officeDocument/2006/relationships/image" Target="../media/image80.wmf"/><Relationship Id="rId30" Type="http://schemas.openxmlformats.org/officeDocument/2006/relationships/image" Target="../media/image8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65.wmf"/><Relationship Id="rId18" Type="http://schemas.openxmlformats.org/officeDocument/2006/relationships/image" Target="../media/image99.wmf"/><Relationship Id="rId26" Type="http://schemas.openxmlformats.org/officeDocument/2006/relationships/image" Target="../media/image105.wmf"/><Relationship Id="rId3" Type="http://schemas.openxmlformats.org/officeDocument/2006/relationships/image" Target="../media/image88.wmf"/><Relationship Id="rId21" Type="http://schemas.openxmlformats.org/officeDocument/2006/relationships/image" Target="../media/image102.wmf"/><Relationship Id="rId7" Type="http://schemas.openxmlformats.org/officeDocument/2006/relationships/image" Target="../media/image59.wmf"/><Relationship Id="rId12" Type="http://schemas.openxmlformats.org/officeDocument/2006/relationships/image" Target="../media/image64.wmf"/><Relationship Id="rId17" Type="http://schemas.openxmlformats.org/officeDocument/2006/relationships/image" Target="../media/image98.wmf"/><Relationship Id="rId25" Type="http://schemas.openxmlformats.org/officeDocument/2006/relationships/image" Target="../media/image104.wmf"/><Relationship Id="rId2" Type="http://schemas.openxmlformats.org/officeDocument/2006/relationships/image" Target="../media/image87.wmf"/><Relationship Id="rId16" Type="http://schemas.openxmlformats.org/officeDocument/2006/relationships/image" Target="../media/image97.wmf"/><Relationship Id="rId20" Type="http://schemas.openxmlformats.org/officeDocument/2006/relationships/image" Target="../media/image101.wmf"/><Relationship Id="rId29" Type="http://schemas.openxmlformats.org/officeDocument/2006/relationships/image" Target="../media/image108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11" Type="http://schemas.openxmlformats.org/officeDocument/2006/relationships/image" Target="../media/image94.wmf"/><Relationship Id="rId24" Type="http://schemas.openxmlformats.org/officeDocument/2006/relationships/image" Target="../media/image81.wmf"/><Relationship Id="rId5" Type="http://schemas.openxmlformats.org/officeDocument/2006/relationships/image" Target="../media/image90.wmf"/><Relationship Id="rId15" Type="http://schemas.openxmlformats.org/officeDocument/2006/relationships/image" Target="../media/image96.wmf"/><Relationship Id="rId23" Type="http://schemas.openxmlformats.org/officeDocument/2006/relationships/image" Target="../media/image80.wmf"/><Relationship Id="rId28" Type="http://schemas.openxmlformats.org/officeDocument/2006/relationships/image" Target="../media/image107.wmf"/><Relationship Id="rId10" Type="http://schemas.openxmlformats.org/officeDocument/2006/relationships/image" Target="../media/image93.wmf"/><Relationship Id="rId19" Type="http://schemas.openxmlformats.org/officeDocument/2006/relationships/image" Target="../media/image100.wmf"/><Relationship Id="rId4" Type="http://schemas.openxmlformats.org/officeDocument/2006/relationships/image" Target="../media/image89.wmf"/><Relationship Id="rId9" Type="http://schemas.openxmlformats.org/officeDocument/2006/relationships/image" Target="../media/image61.wmf"/><Relationship Id="rId14" Type="http://schemas.openxmlformats.org/officeDocument/2006/relationships/image" Target="../media/image95.wmf"/><Relationship Id="rId22" Type="http://schemas.openxmlformats.org/officeDocument/2006/relationships/image" Target="../media/image103.wmf"/><Relationship Id="rId27" Type="http://schemas.openxmlformats.org/officeDocument/2006/relationships/image" Target="../media/image10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13" Type="http://schemas.openxmlformats.org/officeDocument/2006/relationships/image" Target="../media/image121.wmf"/><Relationship Id="rId18" Type="http://schemas.openxmlformats.org/officeDocument/2006/relationships/image" Target="../media/image126.wmf"/><Relationship Id="rId26" Type="http://schemas.openxmlformats.org/officeDocument/2006/relationships/image" Target="../media/image134.wmf"/><Relationship Id="rId3" Type="http://schemas.openxmlformats.org/officeDocument/2006/relationships/image" Target="../media/image111.wmf"/><Relationship Id="rId21" Type="http://schemas.openxmlformats.org/officeDocument/2006/relationships/image" Target="../media/image129.wmf"/><Relationship Id="rId7" Type="http://schemas.openxmlformats.org/officeDocument/2006/relationships/image" Target="../media/image115.wmf"/><Relationship Id="rId12" Type="http://schemas.openxmlformats.org/officeDocument/2006/relationships/image" Target="../media/image120.wmf"/><Relationship Id="rId17" Type="http://schemas.openxmlformats.org/officeDocument/2006/relationships/image" Target="../media/image125.wmf"/><Relationship Id="rId25" Type="http://schemas.openxmlformats.org/officeDocument/2006/relationships/image" Target="../media/image133.wmf"/><Relationship Id="rId2" Type="http://schemas.openxmlformats.org/officeDocument/2006/relationships/image" Target="../media/image110.wmf"/><Relationship Id="rId16" Type="http://schemas.openxmlformats.org/officeDocument/2006/relationships/image" Target="../media/image124.wmf"/><Relationship Id="rId20" Type="http://schemas.openxmlformats.org/officeDocument/2006/relationships/image" Target="../media/image128.wmf"/><Relationship Id="rId29" Type="http://schemas.openxmlformats.org/officeDocument/2006/relationships/image" Target="../media/image137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11" Type="http://schemas.openxmlformats.org/officeDocument/2006/relationships/image" Target="../media/image119.wmf"/><Relationship Id="rId24" Type="http://schemas.openxmlformats.org/officeDocument/2006/relationships/image" Target="../media/image132.wmf"/><Relationship Id="rId32" Type="http://schemas.openxmlformats.org/officeDocument/2006/relationships/image" Target="../media/image140.wmf"/><Relationship Id="rId5" Type="http://schemas.openxmlformats.org/officeDocument/2006/relationships/image" Target="../media/image113.wmf"/><Relationship Id="rId15" Type="http://schemas.openxmlformats.org/officeDocument/2006/relationships/image" Target="../media/image123.wmf"/><Relationship Id="rId23" Type="http://schemas.openxmlformats.org/officeDocument/2006/relationships/image" Target="../media/image131.wmf"/><Relationship Id="rId28" Type="http://schemas.openxmlformats.org/officeDocument/2006/relationships/image" Target="../media/image136.wmf"/><Relationship Id="rId10" Type="http://schemas.openxmlformats.org/officeDocument/2006/relationships/image" Target="../media/image118.wmf"/><Relationship Id="rId19" Type="http://schemas.openxmlformats.org/officeDocument/2006/relationships/image" Target="../media/image127.wmf"/><Relationship Id="rId31" Type="http://schemas.openxmlformats.org/officeDocument/2006/relationships/image" Target="../media/image139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Relationship Id="rId14" Type="http://schemas.openxmlformats.org/officeDocument/2006/relationships/image" Target="../media/image122.wmf"/><Relationship Id="rId22" Type="http://schemas.openxmlformats.org/officeDocument/2006/relationships/image" Target="../media/image130.wmf"/><Relationship Id="rId27" Type="http://schemas.openxmlformats.org/officeDocument/2006/relationships/image" Target="../media/image135.wmf"/><Relationship Id="rId30" Type="http://schemas.openxmlformats.org/officeDocument/2006/relationships/image" Target="../media/image1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3022A-7E5C-45C4-BA14-018ABEFE6A07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1CB76-218D-4A0F-BCC7-5EE5AB44BB1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98338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1CB76-218D-4A0F-BCC7-5EE5AB44BB14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845746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2BB037-7548-4420-B202-B55394C17198}" type="slidenum">
              <a:rPr lang="en-CA" smtClean="0"/>
              <a:pPr eaLnBrk="1" hangingPunct="1"/>
              <a:t>10</a:t>
            </a:fld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9708AC-4B4D-46D6-AC9D-503B44B73424}" type="slidenum">
              <a:rPr lang="en-CA" smtClean="0"/>
              <a:pPr eaLnBrk="1" hangingPunct="1"/>
              <a:t>11</a:t>
            </a:fld>
            <a:endParaRPr lang="en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8FF460-5F21-4F8B-86F3-1CCF347E94E3}" type="slidenum">
              <a:rPr lang="en-CA" smtClean="0"/>
              <a:pPr eaLnBrk="1" hangingPunct="1"/>
              <a:t>12</a:t>
            </a:fld>
            <a:endParaRPr lang="en-C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B4B73B-C0FE-429D-A0CB-F34C56804675}" type="slidenum">
              <a:rPr lang="en-CA" smtClean="0"/>
              <a:pPr eaLnBrk="1" hangingPunct="1"/>
              <a:t>13</a:t>
            </a:fld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842454-61D6-4951-A9C1-A6CF8D5B9FBC}" type="slidenum">
              <a:rPr lang="en-CA" smtClean="0"/>
              <a:pPr eaLnBrk="1" hangingPunct="1"/>
              <a:t>14</a:t>
            </a:fld>
            <a:endParaRPr lang="en-C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B6DC4D-633A-41D0-B9A1-3F4F5177D133}" type="slidenum">
              <a:rPr lang="en-CA" smtClean="0"/>
              <a:pPr eaLnBrk="1" hangingPunct="1"/>
              <a:t>15</a:t>
            </a:fld>
            <a:endParaRPr lang="en-C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0790CC-2A31-42B2-B99C-A8031D43BEB7}" type="slidenum">
              <a:rPr lang="en-CA" smtClean="0"/>
              <a:pPr eaLnBrk="1" hangingPunct="1"/>
              <a:t>16</a:t>
            </a:fld>
            <a:endParaRPr lang="en-C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81809E-664E-44D4-93C6-DFCA2E328453}" type="slidenum">
              <a:rPr lang="en-CA" smtClean="0"/>
              <a:pPr eaLnBrk="1" hangingPunct="1"/>
              <a:t>17</a:t>
            </a:fld>
            <a:endParaRPr lang="en-C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64471A-5EAA-4774-B8A2-328AF8E28355}" type="slidenum">
              <a:rPr lang="en-CA" smtClean="0"/>
              <a:pPr eaLnBrk="1" hangingPunct="1"/>
              <a:t>18</a:t>
            </a:fld>
            <a:endParaRPr lang="en-C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1CB76-218D-4A0F-BCC7-5EE5AB44BB14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6278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mtClean="0"/>
              <a:t>bcmath.ca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483882-8A1E-40E6-BE91-5BF4ED5F6478}" type="slidenum">
              <a:rPr lang="en-CA" smtClean="0"/>
              <a:pPr eaLnBrk="1" hangingPunct="1"/>
              <a:t>2</a:t>
            </a:fld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4BEC9F-E512-4BBE-9685-88DE06044F7A}" type="slidenum">
              <a:rPr lang="en-CA" smtClean="0"/>
              <a:pPr eaLnBrk="1" hangingPunct="1"/>
              <a:t>3</a:t>
            </a:fld>
            <a:endParaRPr lang="en-CA" smtClean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mtClean="0"/>
              <a:t>bcmath.ca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mtClean="0"/>
              <a:t>bcmath.ca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9E1342-A677-417C-B341-3631F682A179}" type="slidenum">
              <a:rPr lang="en-CA" smtClean="0"/>
              <a:pPr eaLnBrk="1" hangingPunct="1"/>
              <a:t>4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mtClean="0"/>
              <a:t>bcmath.ca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608D6C-4251-4411-9783-5F3A16A26C83}" type="slidenum">
              <a:rPr lang="en-CA" smtClean="0"/>
              <a:pPr eaLnBrk="1" hangingPunct="1"/>
              <a:t>5</a:t>
            </a:fld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mtClean="0"/>
              <a:t>bcmath.ca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657152-AD35-4975-92A0-65AA3CE606A4}" type="slidenum">
              <a:rPr lang="en-CA" smtClean="0"/>
              <a:pPr eaLnBrk="1" hangingPunct="1"/>
              <a:t>6</a:t>
            </a:fld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mtClean="0"/>
              <a:t>bcmath.ca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4CF93-8EF8-4185-9612-B40CF96DE95C}" type="slidenum">
              <a:rPr lang="en-CA" smtClean="0"/>
              <a:pPr eaLnBrk="1" hangingPunct="1"/>
              <a:t>7</a:t>
            </a:fld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16C9F7-9FAD-40EA-A728-486A7FB122EA}" type="slidenum">
              <a:rPr lang="en-CA" smtClean="0"/>
              <a:pPr eaLnBrk="1" hangingPunct="1"/>
              <a:t>8</a:t>
            </a:fld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127F1F-9AFA-4105-990B-DBBF028759E3}" type="slidenum">
              <a:rPr lang="en-CA" smtClean="0"/>
              <a:pPr eaLnBrk="1" hangingPunct="1"/>
              <a:t>9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oleObject" Target="../embeddings/oleObject119.bin"/><Relationship Id="rId18" Type="http://schemas.openxmlformats.org/officeDocument/2006/relationships/oleObject" Target="../embeddings/oleObject124.bin"/><Relationship Id="rId26" Type="http://schemas.openxmlformats.org/officeDocument/2006/relationships/oleObject" Target="../embeddings/oleObject132.bin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127.bin"/><Relationship Id="rId34" Type="http://schemas.openxmlformats.org/officeDocument/2006/relationships/oleObject" Target="../embeddings/oleObject140.bin"/><Relationship Id="rId7" Type="http://schemas.openxmlformats.org/officeDocument/2006/relationships/oleObject" Target="../embeddings/oleObject113.bin"/><Relationship Id="rId12" Type="http://schemas.openxmlformats.org/officeDocument/2006/relationships/oleObject" Target="../embeddings/oleObject118.bin"/><Relationship Id="rId17" Type="http://schemas.openxmlformats.org/officeDocument/2006/relationships/oleObject" Target="../embeddings/oleObject123.bin"/><Relationship Id="rId25" Type="http://schemas.openxmlformats.org/officeDocument/2006/relationships/oleObject" Target="../embeddings/oleObject131.bin"/><Relationship Id="rId33" Type="http://schemas.openxmlformats.org/officeDocument/2006/relationships/oleObject" Target="../embeddings/oleObject13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2.bin"/><Relationship Id="rId20" Type="http://schemas.openxmlformats.org/officeDocument/2006/relationships/oleObject" Target="../embeddings/oleObject126.bin"/><Relationship Id="rId29" Type="http://schemas.openxmlformats.org/officeDocument/2006/relationships/oleObject" Target="../embeddings/oleObject13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2.bin"/><Relationship Id="rId11" Type="http://schemas.openxmlformats.org/officeDocument/2006/relationships/oleObject" Target="../embeddings/oleObject117.bin"/><Relationship Id="rId24" Type="http://schemas.openxmlformats.org/officeDocument/2006/relationships/oleObject" Target="../embeddings/oleObject130.bin"/><Relationship Id="rId32" Type="http://schemas.openxmlformats.org/officeDocument/2006/relationships/oleObject" Target="../embeddings/oleObject138.bin"/><Relationship Id="rId5" Type="http://schemas.openxmlformats.org/officeDocument/2006/relationships/oleObject" Target="../embeddings/oleObject111.bin"/><Relationship Id="rId15" Type="http://schemas.openxmlformats.org/officeDocument/2006/relationships/oleObject" Target="../embeddings/oleObject121.bin"/><Relationship Id="rId23" Type="http://schemas.openxmlformats.org/officeDocument/2006/relationships/oleObject" Target="../embeddings/oleObject129.bin"/><Relationship Id="rId28" Type="http://schemas.openxmlformats.org/officeDocument/2006/relationships/oleObject" Target="../embeddings/oleObject134.bin"/><Relationship Id="rId10" Type="http://schemas.openxmlformats.org/officeDocument/2006/relationships/oleObject" Target="../embeddings/oleObject116.bin"/><Relationship Id="rId19" Type="http://schemas.openxmlformats.org/officeDocument/2006/relationships/oleObject" Target="../embeddings/oleObject125.bin"/><Relationship Id="rId31" Type="http://schemas.openxmlformats.org/officeDocument/2006/relationships/oleObject" Target="../embeddings/oleObject137.bin"/><Relationship Id="rId4" Type="http://schemas.openxmlformats.org/officeDocument/2006/relationships/oleObject" Target="../embeddings/oleObject110.bin"/><Relationship Id="rId9" Type="http://schemas.openxmlformats.org/officeDocument/2006/relationships/oleObject" Target="../embeddings/oleObject115.bin"/><Relationship Id="rId14" Type="http://schemas.openxmlformats.org/officeDocument/2006/relationships/oleObject" Target="../embeddings/oleObject120.bin"/><Relationship Id="rId22" Type="http://schemas.openxmlformats.org/officeDocument/2006/relationships/oleObject" Target="../embeddings/oleObject128.bin"/><Relationship Id="rId27" Type="http://schemas.openxmlformats.org/officeDocument/2006/relationships/oleObject" Target="../embeddings/oleObject133.bin"/><Relationship Id="rId30" Type="http://schemas.openxmlformats.org/officeDocument/2006/relationships/oleObject" Target="../embeddings/oleObject136.bin"/><Relationship Id="rId35" Type="http://schemas.openxmlformats.org/officeDocument/2006/relationships/hyperlink" Target="http://www.bcmath.ca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13" Type="http://schemas.openxmlformats.org/officeDocument/2006/relationships/oleObject" Target="../embeddings/oleObject150.bin"/><Relationship Id="rId18" Type="http://schemas.openxmlformats.org/officeDocument/2006/relationships/oleObject" Target="../embeddings/oleObject155.bin"/><Relationship Id="rId26" Type="http://schemas.openxmlformats.org/officeDocument/2006/relationships/oleObject" Target="../embeddings/oleObject163.bin"/><Relationship Id="rId39" Type="http://schemas.openxmlformats.org/officeDocument/2006/relationships/oleObject" Target="../embeddings/oleObject176.bin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158.bin"/><Relationship Id="rId34" Type="http://schemas.openxmlformats.org/officeDocument/2006/relationships/oleObject" Target="../embeddings/oleObject171.bin"/><Relationship Id="rId42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144.bin"/><Relationship Id="rId12" Type="http://schemas.openxmlformats.org/officeDocument/2006/relationships/oleObject" Target="../embeddings/oleObject149.bin"/><Relationship Id="rId17" Type="http://schemas.openxmlformats.org/officeDocument/2006/relationships/oleObject" Target="../embeddings/oleObject154.bin"/><Relationship Id="rId25" Type="http://schemas.openxmlformats.org/officeDocument/2006/relationships/oleObject" Target="../embeddings/oleObject162.bin"/><Relationship Id="rId33" Type="http://schemas.openxmlformats.org/officeDocument/2006/relationships/oleObject" Target="../embeddings/oleObject170.bin"/><Relationship Id="rId38" Type="http://schemas.openxmlformats.org/officeDocument/2006/relationships/oleObject" Target="../embeddings/oleObject17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3.bin"/><Relationship Id="rId20" Type="http://schemas.openxmlformats.org/officeDocument/2006/relationships/oleObject" Target="../embeddings/oleObject157.bin"/><Relationship Id="rId29" Type="http://schemas.openxmlformats.org/officeDocument/2006/relationships/oleObject" Target="../embeddings/oleObject166.bin"/><Relationship Id="rId41" Type="http://schemas.openxmlformats.org/officeDocument/2006/relationships/oleObject" Target="../embeddings/oleObject17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3.bin"/><Relationship Id="rId11" Type="http://schemas.openxmlformats.org/officeDocument/2006/relationships/oleObject" Target="../embeddings/oleObject148.bin"/><Relationship Id="rId24" Type="http://schemas.openxmlformats.org/officeDocument/2006/relationships/oleObject" Target="../embeddings/oleObject161.bin"/><Relationship Id="rId32" Type="http://schemas.openxmlformats.org/officeDocument/2006/relationships/oleObject" Target="../embeddings/oleObject169.bin"/><Relationship Id="rId37" Type="http://schemas.openxmlformats.org/officeDocument/2006/relationships/oleObject" Target="../embeddings/oleObject174.bin"/><Relationship Id="rId40" Type="http://schemas.openxmlformats.org/officeDocument/2006/relationships/oleObject" Target="../embeddings/oleObject177.bin"/><Relationship Id="rId5" Type="http://schemas.openxmlformats.org/officeDocument/2006/relationships/oleObject" Target="../embeddings/oleObject142.bin"/><Relationship Id="rId15" Type="http://schemas.openxmlformats.org/officeDocument/2006/relationships/oleObject" Target="../embeddings/oleObject152.bin"/><Relationship Id="rId23" Type="http://schemas.openxmlformats.org/officeDocument/2006/relationships/oleObject" Target="../embeddings/oleObject160.bin"/><Relationship Id="rId28" Type="http://schemas.openxmlformats.org/officeDocument/2006/relationships/oleObject" Target="../embeddings/oleObject165.bin"/><Relationship Id="rId36" Type="http://schemas.openxmlformats.org/officeDocument/2006/relationships/oleObject" Target="../embeddings/oleObject173.bin"/><Relationship Id="rId10" Type="http://schemas.openxmlformats.org/officeDocument/2006/relationships/oleObject" Target="../embeddings/oleObject147.bin"/><Relationship Id="rId19" Type="http://schemas.openxmlformats.org/officeDocument/2006/relationships/oleObject" Target="../embeddings/oleObject156.bin"/><Relationship Id="rId31" Type="http://schemas.openxmlformats.org/officeDocument/2006/relationships/oleObject" Target="../embeddings/oleObject168.bin"/><Relationship Id="rId4" Type="http://schemas.openxmlformats.org/officeDocument/2006/relationships/oleObject" Target="../embeddings/oleObject141.bin"/><Relationship Id="rId9" Type="http://schemas.openxmlformats.org/officeDocument/2006/relationships/oleObject" Target="../embeddings/oleObject146.bin"/><Relationship Id="rId14" Type="http://schemas.openxmlformats.org/officeDocument/2006/relationships/oleObject" Target="../embeddings/oleObject151.bin"/><Relationship Id="rId22" Type="http://schemas.openxmlformats.org/officeDocument/2006/relationships/oleObject" Target="../embeddings/oleObject159.bin"/><Relationship Id="rId27" Type="http://schemas.openxmlformats.org/officeDocument/2006/relationships/oleObject" Target="../embeddings/oleObject164.bin"/><Relationship Id="rId30" Type="http://schemas.openxmlformats.org/officeDocument/2006/relationships/oleObject" Target="../embeddings/oleObject167.bin"/><Relationship Id="rId35" Type="http://schemas.openxmlformats.org/officeDocument/2006/relationships/oleObject" Target="../embeddings/oleObject17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13" Type="http://schemas.openxmlformats.org/officeDocument/2006/relationships/oleObject" Target="../embeddings/oleObject188.bin"/><Relationship Id="rId18" Type="http://schemas.openxmlformats.org/officeDocument/2006/relationships/oleObject" Target="../embeddings/oleObject193.bin"/><Relationship Id="rId3" Type="http://schemas.openxmlformats.org/officeDocument/2006/relationships/notesSlide" Target="../notesSlides/notesSlide12.xml"/><Relationship Id="rId21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182.bin"/><Relationship Id="rId12" Type="http://schemas.openxmlformats.org/officeDocument/2006/relationships/oleObject" Target="../embeddings/oleObject187.bin"/><Relationship Id="rId17" Type="http://schemas.openxmlformats.org/officeDocument/2006/relationships/oleObject" Target="../embeddings/oleObject19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1.bin"/><Relationship Id="rId20" Type="http://schemas.openxmlformats.org/officeDocument/2006/relationships/oleObject" Target="../embeddings/oleObject195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1.bin"/><Relationship Id="rId11" Type="http://schemas.openxmlformats.org/officeDocument/2006/relationships/oleObject" Target="../embeddings/oleObject186.bin"/><Relationship Id="rId5" Type="http://schemas.openxmlformats.org/officeDocument/2006/relationships/oleObject" Target="../embeddings/oleObject180.bin"/><Relationship Id="rId15" Type="http://schemas.openxmlformats.org/officeDocument/2006/relationships/oleObject" Target="../embeddings/oleObject190.bin"/><Relationship Id="rId10" Type="http://schemas.openxmlformats.org/officeDocument/2006/relationships/oleObject" Target="../embeddings/oleObject185.bin"/><Relationship Id="rId19" Type="http://schemas.openxmlformats.org/officeDocument/2006/relationships/oleObject" Target="../embeddings/oleObject194.bin"/><Relationship Id="rId4" Type="http://schemas.openxmlformats.org/officeDocument/2006/relationships/oleObject" Target="../embeddings/oleObject179.bin"/><Relationship Id="rId9" Type="http://schemas.openxmlformats.org/officeDocument/2006/relationships/oleObject" Target="../embeddings/oleObject184.bin"/><Relationship Id="rId14" Type="http://schemas.openxmlformats.org/officeDocument/2006/relationships/oleObject" Target="../embeddings/oleObject18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0.bin"/><Relationship Id="rId13" Type="http://schemas.openxmlformats.org/officeDocument/2006/relationships/oleObject" Target="../embeddings/oleObject205.bin"/><Relationship Id="rId18" Type="http://schemas.openxmlformats.org/officeDocument/2006/relationships/oleObject" Target="../embeddings/oleObject210.bin"/><Relationship Id="rId3" Type="http://schemas.openxmlformats.org/officeDocument/2006/relationships/notesSlide" Target="../notesSlides/notesSlide13.xml"/><Relationship Id="rId21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199.bin"/><Relationship Id="rId12" Type="http://schemas.openxmlformats.org/officeDocument/2006/relationships/oleObject" Target="../embeddings/oleObject204.bin"/><Relationship Id="rId17" Type="http://schemas.openxmlformats.org/officeDocument/2006/relationships/oleObject" Target="../embeddings/oleObject20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8.bin"/><Relationship Id="rId20" Type="http://schemas.openxmlformats.org/officeDocument/2006/relationships/oleObject" Target="../embeddings/oleObject212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8.bin"/><Relationship Id="rId11" Type="http://schemas.openxmlformats.org/officeDocument/2006/relationships/oleObject" Target="../embeddings/oleObject203.bin"/><Relationship Id="rId5" Type="http://schemas.openxmlformats.org/officeDocument/2006/relationships/oleObject" Target="../embeddings/oleObject197.bin"/><Relationship Id="rId15" Type="http://schemas.openxmlformats.org/officeDocument/2006/relationships/oleObject" Target="../embeddings/oleObject207.bin"/><Relationship Id="rId10" Type="http://schemas.openxmlformats.org/officeDocument/2006/relationships/oleObject" Target="../embeddings/oleObject202.bin"/><Relationship Id="rId19" Type="http://schemas.openxmlformats.org/officeDocument/2006/relationships/oleObject" Target="../embeddings/oleObject211.bin"/><Relationship Id="rId4" Type="http://schemas.openxmlformats.org/officeDocument/2006/relationships/oleObject" Target="../embeddings/oleObject196.bin"/><Relationship Id="rId9" Type="http://schemas.openxmlformats.org/officeDocument/2006/relationships/oleObject" Target="../embeddings/oleObject201.bin"/><Relationship Id="rId14" Type="http://schemas.openxmlformats.org/officeDocument/2006/relationships/oleObject" Target="../embeddings/oleObject20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7.bin"/><Relationship Id="rId13" Type="http://schemas.openxmlformats.org/officeDocument/2006/relationships/oleObject" Target="../embeddings/oleObject222.bin"/><Relationship Id="rId18" Type="http://schemas.openxmlformats.org/officeDocument/2006/relationships/oleObject" Target="../embeddings/oleObject227.bin"/><Relationship Id="rId26" Type="http://schemas.openxmlformats.org/officeDocument/2006/relationships/hyperlink" Target="http://www.bcmath.ca/" TargetMode="External"/><Relationship Id="rId39" Type="http://schemas.openxmlformats.org/officeDocument/2006/relationships/oleObject" Target="../embeddings/oleObject247.bin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230.bin"/><Relationship Id="rId34" Type="http://schemas.openxmlformats.org/officeDocument/2006/relationships/oleObject" Target="../embeddings/oleObject242.bin"/><Relationship Id="rId42" Type="http://schemas.openxmlformats.org/officeDocument/2006/relationships/oleObject" Target="../embeddings/oleObject250.bin"/><Relationship Id="rId7" Type="http://schemas.openxmlformats.org/officeDocument/2006/relationships/oleObject" Target="../embeddings/oleObject216.bin"/><Relationship Id="rId12" Type="http://schemas.openxmlformats.org/officeDocument/2006/relationships/oleObject" Target="../embeddings/oleObject221.bin"/><Relationship Id="rId17" Type="http://schemas.openxmlformats.org/officeDocument/2006/relationships/oleObject" Target="../embeddings/oleObject226.bin"/><Relationship Id="rId25" Type="http://schemas.openxmlformats.org/officeDocument/2006/relationships/oleObject" Target="../embeddings/oleObject234.bin"/><Relationship Id="rId33" Type="http://schemas.openxmlformats.org/officeDocument/2006/relationships/oleObject" Target="../embeddings/oleObject241.bin"/><Relationship Id="rId38" Type="http://schemas.openxmlformats.org/officeDocument/2006/relationships/oleObject" Target="../embeddings/oleObject24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5.bin"/><Relationship Id="rId20" Type="http://schemas.openxmlformats.org/officeDocument/2006/relationships/oleObject" Target="../embeddings/oleObject229.bin"/><Relationship Id="rId29" Type="http://schemas.openxmlformats.org/officeDocument/2006/relationships/oleObject" Target="../embeddings/oleObject237.bin"/><Relationship Id="rId41" Type="http://schemas.openxmlformats.org/officeDocument/2006/relationships/oleObject" Target="../embeddings/oleObject249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5.bin"/><Relationship Id="rId11" Type="http://schemas.openxmlformats.org/officeDocument/2006/relationships/oleObject" Target="../embeddings/oleObject220.bin"/><Relationship Id="rId24" Type="http://schemas.openxmlformats.org/officeDocument/2006/relationships/oleObject" Target="../embeddings/oleObject233.bin"/><Relationship Id="rId32" Type="http://schemas.openxmlformats.org/officeDocument/2006/relationships/oleObject" Target="../embeddings/oleObject240.bin"/><Relationship Id="rId37" Type="http://schemas.openxmlformats.org/officeDocument/2006/relationships/oleObject" Target="../embeddings/oleObject245.bin"/><Relationship Id="rId40" Type="http://schemas.openxmlformats.org/officeDocument/2006/relationships/oleObject" Target="../embeddings/oleObject248.bin"/><Relationship Id="rId5" Type="http://schemas.openxmlformats.org/officeDocument/2006/relationships/oleObject" Target="../embeddings/oleObject214.bin"/><Relationship Id="rId15" Type="http://schemas.openxmlformats.org/officeDocument/2006/relationships/oleObject" Target="../embeddings/oleObject224.bin"/><Relationship Id="rId23" Type="http://schemas.openxmlformats.org/officeDocument/2006/relationships/oleObject" Target="../embeddings/oleObject232.bin"/><Relationship Id="rId28" Type="http://schemas.openxmlformats.org/officeDocument/2006/relationships/oleObject" Target="../embeddings/oleObject236.bin"/><Relationship Id="rId36" Type="http://schemas.openxmlformats.org/officeDocument/2006/relationships/oleObject" Target="../embeddings/oleObject244.bin"/><Relationship Id="rId10" Type="http://schemas.openxmlformats.org/officeDocument/2006/relationships/oleObject" Target="../embeddings/oleObject219.bin"/><Relationship Id="rId19" Type="http://schemas.openxmlformats.org/officeDocument/2006/relationships/oleObject" Target="../embeddings/oleObject228.bin"/><Relationship Id="rId31" Type="http://schemas.openxmlformats.org/officeDocument/2006/relationships/oleObject" Target="../embeddings/oleObject239.bin"/><Relationship Id="rId44" Type="http://schemas.openxmlformats.org/officeDocument/2006/relationships/oleObject" Target="../embeddings/oleObject252.bin"/><Relationship Id="rId4" Type="http://schemas.openxmlformats.org/officeDocument/2006/relationships/oleObject" Target="../embeddings/oleObject213.bin"/><Relationship Id="rId9" Type="http://schemas.openxmlformats.org/officeDocument/2006/relationships/oleObject" Target="../embeddings/oleObject218.bin"/><Relationship Id="rId14" Type="http://schemas.openxmlformats.org/officeDocument/2006/relationships/oleObject" Target="../embeddings/oleObject223.bin"/><Relationship Id="rId22" Type="http://schemas.openxmlformats.org/officeDocument/2006/relationships/oleObject" Target="../embeddings/oleObject231.bin"/><Relationship Id="rId27" Type="http://schemas.openxmlformats.org/officeDocument/2006/relationships/oleObject" Target="../embeddings/oleObject235.bin"/><Relationship Id="rId30" Type="http://schemas.openxmlformats.org/officeDocument/2006/relationships/oleObject" Target="../embeddings/oleObject238.bin"/><Relationship Id="rId35" Type="http://schemas.openxmlformats.org/officeDocument/2006/relationships/oleObject" Target="../embeddings/oleObject243.bin"/><Relationship Id="rId43" Type="http://schemas.openxmlformats.org/officeDocument/2006/relationships/oleObject" Target="../embeddings/oleObject25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7.bin"/><Relationship Id="rId13" Type="http://schemas.openxmlformats.org/officeDocument/2006/relationships/oleObject" Target="../embeddings/oleObject262.bin"/><Relationship Id="rId18" Type="http://schemas.openxmlformats.org/officeDocument/2006/relationships/oleObject" Target="../embeddings/oleObject267.bin"/><Relationship Id="rId26" Type="http://schemas.openxmlformats.org/officeDocument/2006/relationships/oleObject" Target="../embeddings/oleObject275.bin"/><Relationship Id="rId3" Type="http://schemas.openxmlformats.org/officeDocument/2006/relationships/notesSlide" Target="../notesSlides/notesSlide15.xml"/><Relationship Id="rId21" Type="http://schemas.openxmlformats.org/officeDocument/2006/relationships/oleObject" Target="../embeddings/oleObject270.bin"/><Relationship Id="rId7" Type="http://schemas.openxmlformats.org/officeDocument/2006/relationships/oleObject" Target="../embeddings/oleObject256.bin"/><Relationship Id="rId12" Type="http://schemas.openxmlformats.org/officeDocument/2006/relationships/oleObject" Target="../embeddings/oleObject261.bin"/><Relationship Id="rId17" Type="http://schemas.openxmlformats.org/officeDocument/2006/relationships/oleObject" Target="../embeddings/oleObject266.bin"/><Relationship Id="rId25" Type="http://schemas.openxmlformats.org/officeDocument/2006/relationships/oleObject" Target="../embeddings/oleObject274.bin"/><Relationship Id="rId33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5.bin"/><Relationship Id="rId20" Type="http://schemas.openxmlformats.org/officeDocument/2006/relationships/oleObject" Target="../embeddings/oleObject269.bin"/><Relationship Id="rId29" Type="http://schemas.openxmlformats.org/officeDocument/2006/relationships/oleObject" Target="../embeddings/oleObject278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5.bin"/><Relationship Id="rId11" Type="http://schemas.openxmlformats.org/officeDocument/2006/relationships/oleObject" Target="../embeddings/oleObject260.bin"/><Relationship Id="rId24" Type="http://schemas.openxmlformats.org/officeDocument/2006/relationships/oleObject" Target="../embeddings/oleObject273.bin"/><Relationship Id="rId32" Type="http://schemas.openxmlformats.org/officeDocument/2006/relationships/oleObject" Target="../embeddings/oleObject281.bin"/><Relationship Id="rId5" Type="http://schemas.openxmlformats.org/officeDocument/2006/relationships/oleObject" Target="../embeddings/oleObject254.bin"/><Relationship Id="rId15" Type="http://schemas.openxmlformats.org/officeDocument/2006/relationships/oleObject" Target="../embeddings/oleObject264.bin"/><Relationship Id="rId23" Type="http://schemas.openxmlformats.org/officeDocument/2006/relationships/oleObject" Target="../embeddings/oleObject272.bin"/><Relationship Id="rId28" Type="http://schemas.openxmlformats.org/officeDocument/2006/relationships/oleObject" Target="../embeddings/oleObject277.bin"/><Relationship Id="rId10" Type="http://schemas.openxmlformats.org/officeDocument/2006/relationships/oleObject" Target="../embeddings/oleObject259.bin"/><Relationship Id="rId19" Type="http://schemas.openxmlformats.org/officeDocument/2006/relationships/oleObject" Target="../embeddings/oleObject268.bin"/><Relationship Id="rId31" Type="http://schemas.openxmlformats.org/officeDocument/2006/relationships/oleObject" Target="../embeddings/oleObject280.bin"/><Relationship Id="rId4" Type="http://schemas.openxmlformats.org/officeDocument/2006/relationships/oleObject" Target="../embeddings/oleObject253.bin"/><Relationship Id="rId9" Type="http://schemas.openxmlformats.org/officeDocument/2006/relationships/oleObject" Target="../embeddings/oleObject258.bin"/><Relationship Id="rId14" Type="http://schemas.openxmlformats.org/officeDocument/2006/relationships/oleObject" Target="../embeddings/oleObject263.bin"/><Relationship Id="rId22" Type="http://schemas.openxmlformats.org/officeDocument/2006/relationships/oleObject" Target="../embeddings/oleObject271.bin"/><Relationship Id="rId27" Type="http://schemas.openxmlformats.org/officeDocument/2006/relationships/oleObject" Target="../embeddings/oleObject276.bin"/><Relationship Id="rId30" Type="http://schemas.openxmlformats.org/officeDocument/2006/relationships/oleObject" Target="../embeddings/oleObject27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6.bin"/><Relationship Id="rId13" Type="http://schemas.openxmlformats.org/officeDocument/2006/relationships/oleObject" Target="../embeddings/oleObject291.bin"/><Relationship Id="rId18" Type="http://schemas.openxmlformats.org/officeDocument/2006/relationships/oleObject" Target="../embeddings/oleObject296.bin"/><Relationship Id="rId3" Type="http://schemas.openxmlformats.org/officeDocument/2006/relationships/notesSlide" Target="../notesSlides/notesSlide16.xml"/><Relationship Id="rId21" Type="http://schemas.openxmlformats.org/officeDocument/2006/relationships/oleObject" Target="../embeddings/oleObject299.bin"/><Relationship Id="rId7" Type="http://schemas.openxmlformats.org/officeDocument/2006/relationships/oleObject" Target="../embeddings/oleObject285.bin"/><Relationship Id="rId12" Type="http://schemas.openxmlformats.org/officeDocument/2006/relationships/oleObject" Target="../embeddings/oleObject290.bin"/><Relationship Id="rId17" Type="http://schemas.openxmlformats.org/officeDocument/2006/relationships/oleObject" Target="../embeddings/oleObject29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4.bin"/><Relationship Id="rId20" Type="http://schemas.openxmlformats.org/officeDocument/2006/relationships/oleObject" Target="../embeddings/oleObject298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84.bin"/><Relationship Id="rId11" Type="http://schemas.openxmlformats.org/officeDocument/2006/relationships/oleObject" Target="../embeddings/oleObject289.bin"/><Relationship Id="rId5" Type="http://schemas.openxmlformats.org/officeDocument/2006/relationships/oleObject" Target="../embeddings/oleObject283.bin"/><Relationship Id="rId15" Type="http://schemas.openxmlformats.org/officeDocument/2006/relationships/oleObject" Target="../embeddings/oleObject293.bin"/><Relationship Id="rId10" Type="http://schemas.openxmlformats.org/officeDocument/2006/relationships/oleObject" Target="../embeddings/oleObject288.bin"/><Relationship Id="rId19" Type="http://schemas.openxmlformats.org/officeDocument/2006/relationships/oleObject" Target="../embeddings/oleObject297.bin"/><Relationship Id="rId4" Type="http://schemas.openxmlformats.org/officeDocument/2006/relationships/oleObject" Target="../embeddings/oleObject282.bin"/><Relationship Id="rId9" Type="http://schemas.openxmlformats.org/officeDocument/2006/relationships/oleObject" Target="../embeddings/oleObject287.bin"/><Relationship Id="rId14" Type="http://schemas.openxmlformats.org/officeDocument/2006/relationships/oleObject" Target="../embeddings/oleObject292.bin"/><Relationship Id="rId22" Type="http://schemas.openxmlformats.org/officeDocument/2006/relationships/hyperlink" Target="http://www.bcmath.ca/" TargetMode="Externa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09.bin"/><Relationship Id="rId18" Type="http://schemas.openxmlformats.org/officeDocument/2006/relationships/oleObject" Target="../embeddings/oleObject314.bin"/><Relationship Id="rId26" Type="http://schemas.openxmlformats.org/officeDocument/2006/relationships/oleObject" Target="../embeddings/oleObject322.bin"/><Relationship Id="rId39" Type="http://schemas.openxmlformats.org/officeDocument/2006/relationships/oleObject" Target="../embeddings/oleObject335.bin"/><Relationship Id="rId21" Type="http://schemas.openxmlformats.org/officeDocument/2006/relationships/oleObject" Target="../embeddings/oleObject317.bin"/><Relationship Id="rId34" Type="http://schemas.openxmlformats.org/officeDocument/2006/relationships/oleObject" Target="../embeddings/oleObject330.bin"/><Relationship Id="rId42" Type="http://schemas.openxmlformats.org/officeDocument/2006/relationships/oleObject" Target="../embeddings/oleObject338.bin"/><Relationship Id="rId47" Type="http://schemas.openxmlformats.org/officeDocument/2006/relationships/oleObject" Target="../embeddings/oleObject343.bin"/><Relationship Id="rId50" Type="http://schemas.openxmlformats.org/officeDocument/2006/relationships/oleObject" Target="../embeddings/oleObject346.bin"/><Relationship Id="rId55" Type="http://schemas.openxmlformats.org/officeDocument/2006/relationships/oleObject" Target="../embeddings/oleObject351.bin"/><Relationship Id="rId7" Type="http://schemas.openxmlformats.org/officeDocument/2006/relationships/oleObject" Target="../embeddings/oleObject303.bin"/><Relationship Id="rId12" Type="http://schemas.openxmlformats.org/officeDocument/2006/relationships/oleObject" Target="../embeddings/oleObject308.bin"/><Relationship Id="rId17" Type="http://schemas.openxmlformats.org/officeDocument/2006/relationships/oleObject" Target="../embeddings/oleObject313.bin"/><Relationship Id="rId25" Type="http://schemas.openxmlformats.org/officeDocument/2006/relationships/oleObject" Target="../embeddings/oleObject321.bin"/><Relationship Id="rId33" Type="http://schemas.openxmlformats.org/officeDocument/2006/relationships/oleObject" Target="../embeddings/oleObject329.bin"/><Relationship Id="rId38" Type="http://schemas.openxmlformats.org/officeDocument/2006/relationships/oleObject" Target="../embeddings/oleObject334.bin"/><Relationship Id="rId46" Type="http://schemas.openxmlformats.org/officeDocument/2006/relationships/oleObject" Target="../embeddings/oleObject34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2.bin"/><Relationship Id="rId20" Type="http://schemas.openxmlformats.org/officeDocument/2006/relationships/oleObject" Target="../embeddings/oleObject316.bin"/><Relationship Id="rId29" Type="http://schemas.openxmlformats.org/officeDocument/2006/relationships/oleObject" Target="../embeddings/oleObject325.bin"/><Relationship Id="rId41" Type="http://schemas.openxmlformats.org/officeDocument/2006/relationships/oleObject" Target="../embeddings/oleObject337.bin"/><Relationship Id="rId54" Type="http://schemas.openxmlformats.org/officeDocument/2006/relationships/oleObject" Target="../embeddings/oleObject350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02.bin"/><Relationship Id="rId11" Type="http://schemas.openxmlformats.org/officeDocument/2006/relationships/oleObject" Target="../embeddings/oleObject307.bin"/><Relationship Id="rId24" Type="http://schemas.openxmlformats.org/officeDocument/2006/relationships/oleObject" Target="../embeddings/oleObject320.bin"/><Relationship Id="rId32" Type="http://schemas.openxmlformats.org/officeDocument/2006/relationships/oleObject" Target="../embeddings/oleObject328.bin"/><Relationship Id="rId37" Type="http://schemas.openxmlformats.org/officeDocument/2006/relationships/oleObject" Target="../embeddings/oleObject333.bin"/><Relationship Id="rId40" Type="http://schemas.openxmlformats.org/officeDocument/2006/relationships/oleObject" Target="../embeddings/oleObject336.bin"/><Relationship Id="rId45" Type="http://schemas.openxmlformats.org/officeDocument/2006/relationships/oleObject" Target="../embeddings/oleObject341.bin"/><Relationship Id="rId53" Type="http://schemas.openxmlformats.org/officeDocument/2006/relationships/oleObject" Target="../embeddings/oleObject349.bin"/><Relationship Id="rId58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301.bin"/><Relationship Id="rId15" Type="http://schemas.openxmlformats.org/officeDocument/2006/relationships/oleObject" Target="../embeddings/oleObject311.bin"/><Relationship Id="rId23" Type="http://schemas.openxmlformats.org/officeDocument/2006/relationships/oleObject" Target="../embeddings/oleObject319.bin"/><Relationship Id="rId28" Type="http://schemas.openxmlformats.org/officeDocument/2006/relationships/oleObject" Target="../embeddings/oleObject324.bin"/><Relationship Id="rId36" Type="http://schemas.openxmlformats.org/officeDocument/2006/relationships/oleObject" Target="../embeddings/oleObject332.bin"/><Relationship Id="rId49" Type="http://schemas.openxmlformats.org/officeDocument/2006/relationships/oleObject" Target="../embeddings/oleObject345.bin"/><Relationship Id="rId57" Type="http://schemas.openxmlformats.org/officeDocument/2006/relationships/oleObject" Target="../embeddings/oleObject353.bin"/><Relationship Id="rId10" Type="http://schemas.openxmlformats.org/officeDocument/2006/relationships/oleObject" Target="../embeddings/oleObject306.bin"/><Relationship Id="rId19" Type="http://schemas.openxmlformats.org/officeDocument/2006/relationships/oleObject" Target="../embeddings/oleObject315.bin"/><Relationship Id="rId31" Type="http://schemas.openxmlformats.org/officeDocument/2006/relationships/oleObject" Target="../embeddings/oleObject327.bin"/><Relationship Id="rId44" Type="http://schemas.openxmlformats.org/officeDocument/2006/relationships/oleObject" Target="../embeddings/oleObject340.bin"/><Relationship Id="rId52" Type="http://schemas.openxmlformats.org/officeDocument/2006/relationships/oleObject" Target="../embeddings/oleObject348.bin"/><Relationship Id="rId4" Type="http://schemas.openxmlformats.org/officeDocument/2006/relationships/oleObject" Target="../embeddings/oleObject300.bin"/><Relationship Id="rId9" Type="http://schemas.openxmlformats.org/officeDocument/2006/relationships/oleObject" Target="../embeddings/oleObject305.bin"/><Relationship Id="rId14" Type="http://schemas.openxmlformats.org/officeDocument/2006/relationships/oleObject" Target="../embeddings/oleObject310.bin"/><Relationship Id="rId22" Type="http://schemas.openxmlformats.org/officeDocument/2006/relationships/oleObject" Target="../embeddings/oleObject318.bin"/><Relationship Id="rId27" Type="http://schemas.openxmlformats.org/officeDocument/2006/relationships/oleObject" Target="../embeddings/oleObject323.bin"/><Relationship Id="rId30" Type="http://schemas.openxmlformats.org/officeDocument/2006/relationships/oleObject" Target="../embeddings/oleObject326.bin"/><Relationship Id="rId35" Type="http://schemas.openxmlformats.org/officeDocument/2006/relationships/oleObject" Target="../embeddings/oleObject331.bin"/><Relationship Id="rId43" Type="http://schemas.openxmlformats.org/officeDocument/2006/relationships/oleObject" Target="../embeddings/oleObject339.bin"/><Relationship Id="rId48" Type="http://schemas.openxmlformats.org/officeDocument/2006/relationships/oleObject" Target="../embeddings/oleObject344.bin"/><Relationship Id="rId56" Type="http://schemas.openxmlformats.org/officeDocument/2006/relationships/oleObject" Target="../embeddings/oleObject352.bin"/><Relationship Id="rId8" Type="http://schemas.openxmlformats.org/officeDocument/2006/relationships/oleObject" Target="../embeddings/oleObject304.bin"/><Relationship Id="rId51" Type="http://schemas.openxmlformats.org/officeDocument/2006/relationships/oleObject" Target="../embeddings/oleObject347.bin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8.bin"/><Relationship Id="rId13" Type="http://schemas.openxmlformats.org/officeDocument/2006/relationships/oleObject" Target="../embeddings/oleObject363.bin"/><Relationship Id="rId18" Type="http://schemas.openxmlformats.org/officeDocument/2006/relationships/oleObject" Target="../embeddings/oleObject368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357.bin"/><Relationship Id="rId12" Type="http://schemas.openxmlformats.org/officeDocument/2006/relationships/oleObject" Target="../embeddings/oleObject362.bin"/><Relationship Id="rId17" Type="http://schemas.openxmlformats.org/officeDocument/2006/relationships/oleObject" Target="../embeddings/oleObject36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6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56.bin"/><Relationship Id="rId11" Type="http://schemas.openxmlformats.org/officeDocument/2006/relationships/oleObject" Target="../embeddings/oleObject361.bin"/><Relationship Id="rId5" Type="http://schemas.openxmlformats.org/officeDocument/2006/relationships/oleObject" Target="../embeddings/oleObject355.bin"/><Relationship Id="rId15" Type="http://schemas.openxmlformats.org/officeDocument/2006/relationships/oleObject" Target="../embeddings/oleObject365.bin"/><Relationship Id="rId10" Type="http://schemas.openxmlformats.org/officeDocument/2006/relationships/oleObject" Target="../embeddings/oleObject360.bin"/><Relationship Id="rId19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354.bin"/><Relationship Id="rId9" Type="http://schemas.openxmlformats.org/officeDocument/2006/relationships/oleObject" Target="../embeddings/oleObject359.bin"/><Relationship Id="rId14" Type="http://schemas.openxmlformats.org/officeDocument/2006/relationships/oleObject" Target="../embeddings/oleObject36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1.bin"/><Relationship Id="rId10" Type="http://schemas.openxmlformats.org/officeDocument/2006/relationships/oleObject" Target="../embeddings/oleObject6.bin"/><Relationship Id="rId19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1.bin"/><Relationship Id="rId9" Type="http://schemas.openxmlformats.org/officeDocument/2006/relationships/hyperlink" Target="file:///C:\Program%20Files\Canon\ZoomBrowser%20EX\Program\ZoomBrowser.exe" TargetMode="External"/><Relationship Id="rId1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3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5.bin"/><Relationship Id="rId9" Type="http://schemas.openxmlformats.org/officeDocument/2006/relationships/hyperlink" Target="http://www.bcmath.ca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2.bin"/><Relationship Id="rId1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34.bin"/><Relationship Id="rId10" Type="http://schemas.openxmlformats.org/officeDocument/2006/relationships/oleObject" Target="../embeddings/oleObject29.bin"/><Relationship Id="rId4" Type="http://schemas.openxmlformats.org/officeDocument/2006/relationships/hyperlink" Target="file:///C:\Program%20Files\Canon\ZoomBrowser%20EX\Program\ZoomBrowser.exe" TargetMode="External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9.bin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38.bin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8.bin"/><Relationship Id="rId11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oleObject" Target="../embeddings/oleObject61.bin"/><Relationship Id="rId18" Type="http://schemas.openxmlformats.org/officeDocument/2006/relationships/oleObject" Target="../embeddings/oleObject66.bin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69.bin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1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63.bin"/><Relationship Id="rId10" Type="http://schemas.openxmlformats.org/officeDocument/2006/relationships/oleObject" Target="../embeddings/oleObject58.bin"/><Relationship Id="rId19" Type="http://schemas.openxmlformats.org/officeDocument/2006/relationships/oleObject" Target="../embeddings/oleObject67.bin"/><Relationship Id="rId4" Type="http://schemas.openxmlformats.org/officeDocument/2006/relationships/hyperlink" Target="http://www.bcmath.ca/" TargetMode="External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62.bin"/><Relationship Id="rId22" Type="http://schemas.openxmlformats.org/officeDocument/2006/relationships/oleObject" Target="../embeddings/oleObject7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oleObject" Target="../embeddings/oleObject80.bin"/><Relationship Id="rId18" Type="http://schemas.openxmlformats.org/officeDocument/2006/relationships/oleObject" Target="../embeddings/oleObject85.bin"/><Relationship Id="rId26" Type="http://schemas.openxmlformats.org/officeDocument/2006/relationships/oleObject" Target="../embeddings/oleObject93.bin"/><Relationship Id="rId39" Type="http://schemas.openxmlformats.org/officeDocument/2006/relationships/oleObject" Target="../embeddings/oleObject106.bin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88.bin"/><Relationship Id="rId34" Type="http://schemas.openxmlformats.org/officeDocument/2006/relationships/oleObject" Target="../embeddings/oleObject101.bin"/><Relationship Id="rId42" Type="http://schemas.openxmlformats.org/officeDocument/2006/relationships/oleObject" Target="../embeddings/oleObject109.bin"/><Relationship Id="rId7" Type="http://schemas.openxmlformats.org/officeDocument/2006/relationships/oleObject" Target="../embeddings/oleObject74.bin"/><Relationship Id="rId12" Type="http://schemas.openxmlformats.org/officeDocument/2006/relationships/oleObject" Target="../embeddings/oleObject79.bin"/><Relationship Id="rId17" Type="http://schemas.openxmlformats.org/officeDocument/2006/relationships/oleObject" Target="../embeddings/oleObject84.bin"/><Relationship Id="rId25" Type="http://schemas.openxmlformats.org/officeDocument/2006/relationships/oleObject" Target="../embeddings/oleObject92.bin"/><Relationship Id="rId33" Type="http://schemas.openxmlformats.org/officeDocument/2006/relationships/oleObject" Target="../embeddings/oleObject100.bin"/><Relationship Id="rId38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3.bin"/><Relationship Id="rId20" Type="http://schemas.openxmlformats.org/officeDocument/2006/relationships/oleObject" Target="../embeddings/oleObject87.bin"/><Relationship Id="rId29" Type="http://schemas.openxmlformats.org/officeDocument/2006/relationships/oleObject" Target="../embeddings/oleObject96.bin"/><Relationship Id="rId41" Type="http://schemas.openxmlformats.org/officeDocument/2006/relationships/oleObject" Target="../embeddings/oleObject108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8.bin"/><Relationship Id="rId24" Type="http://schemas.openxmlformats.org/officeDocument/2006/relationships/oleObject" Target="../embeddings/oleObject91.bin"/><Relationship Id="rId32" Type="http://schemas.openxmlformats.org/officeDocument/2006/relationships/oleObject" Target="../embeddings/oleObject99.bin"/><Relationship Id="rId37" Type="http://schemas.openxmlformats.org/officeDocument/2006/relationships/oleObject" Target="../embeddings/oleObject104.bin"/><Relationship Id="rId40" Type="http://schemas.openxmlformats.org/officeDocument/2006/relationships/oleObject" Target="../embeddings/oleObject107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82.bin"/><Relationship Id="rId23" Type="http://schemas.openxmlformats.org/officeDocument/2006/relationships/oleObject" Target="../embeddings/oleObject90.bin"/><Relationship Id="rId28" Type="http://schemas.openxmlformats.org/officeDocument/2006/relationships/oleObject" Target="../embeddings/oleObject95.bin"/><Relationship Id="rId36" Type="http://schemas.openxmlformats.org/officeDocument/2006/relationships/oleObject" Target="../embeddings/oleObject103.bin"/><Relationship Id="rId10" Type="http://schemas.openxmlformats.org/officeDocument/2006/relationships/oleObject" Target="../embeddings/oleObject77.bin"/><Relationship Id="rId19" Type="http://schemas.openxmlformats.org/officeDocument/2006/relationships/oleObject" Target="../embeddings/oleObject86.bin"/><Relationship Id="rId31" Type="http://schemas.openxmlformats.org/officeDocument/2006/relationships/oleObject" Target="../embeddings/oleObject98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Relationship Id="rId14" Type="http://schemas.openxmlformats.org/officeDocument/2006/relationships/oleObject" Target="../embeddings/oleObject81.bin"/><Relationship Id="rId22" Type="http://schemas.openxmlformats.org/officeDocument/2006/relationships/oleObject" Target="../embeddings/oleObject89.bin"/><Relationship Id="rId27" Type="http://schemas.openxmlformats.org/officeDocument/2006/relationships/oleObject" Target="../embeddings/oleObject94.bin"/><Relationship Id="rId30" Type="http://schemas.openxmlformats.org/officeDocument/2006/relationships/oleObject" Target="../embeddings/oleObject97.bin"/><Relationship Id="rId35" Type="http://schemas.openxmlformats.org/officeDocument/2006/relationships/oleObject" Target="../embeddings/oleObject102.bin"/><Relationship Id="rId43" Type="http://schemas.openxmlformats.org/officeDocument/2006/relationships/hyperlink" Target="http://www.bcmath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/>
          <a:lstStyle/>
          <a:p>
            <a:r>
              <a:rPr lang="en-CA"/>
              <a:t>Section 3.8 Solving Trigonometric Equations and HC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772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186737" cy="511175"/>
          </a:xfrm>
        </p:spPr>
        <p:txBody>
          <a:bodyPr/>
          <a:lstStyle/>
          <a:p>
            <a:pPr marL="273050" indent="-273050">
              <a:spcBef>
                <a:spcPts val="600"/>
              </a:spcBef>
              <a:defRPr/>
            </a:pPr>
            <a:r>
              <a:rPr lang="en-CA" sz="2400" dirty="0" smtClean="0"/>
              <a:t>Practice: Solve for “x”, 0 ≤ </a:t>
            </a:r>
            <a:r>
              <a:rPr lang="en-CA" sz="2400" i="1" dirty="0" smtClean="0"/>
              <a:t>x </a:t>
            </a:r>
            <a:r>
              <a:rPr lang="en-CA" sz="2400" dirty="0" smtClean="0"/>
              <a:t>≤ 2</a:t>
            </a:r>
            <a:r>
              <a:rPr lang="el-GR" sz="2400" dirty="0" smtClean="0"/>
              <a:t>π</a:t>
            </a:r>
            <a:endParaRPr lang="en-CA" sz="2400" dirty="0"/>
          </a:p>
        </p:txBody>
      </p:sp>
      <p:sp>
        <p:nvSpPr>
          <p:cNvPr id="1029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214438"/>
            <a:ext cx="3857625" cy="428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CA" sz="2000" dirty="0" smtClean="0">
                <a:solidFill>
                  <a:srgbClr val="FF0000"/>
                </a:solidFill>
                <a:latin typeface="+mj-lt"/>
              </a:rPr>
              <a:t>Make the substitution: </a:t>
            </a:r>
            <a:r>
              <a:rPr lang="en-CA" sz="2000" i="1" dirty="0" smtClean="0">
                <a:solidFill>
                  <a:srgbClr val="FF0000"/>
                </a:solidFill>
                <a:latin typeface="+mj-lt"/>
              </a:rPr>
              <a:t>2x = </a:t>
            </a:r>
            <a:r>
              <a:rPr lang="el-GR" sz="2000" i="1" dirty="0" smtClean="0">
                <a:solidFill>
                  <a:srgbClr val="FF0000"/>
                </a:solidFill>
                <a:latin typeface="+mj-lt"/>
              </a:rPr>
              <a:t>θ</a:t>
            </a:r>
            <a:endParaRPr lang="en-CA" sz="2000" i="1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781675" y="315913"/>
          <a:ext cx="1730375" cy="390525"/>
        </p:xfrm>
        <a:graphic>
          <a:graphicData uri="http://schemas.openxmlformats.org/presentationml/2006/ole">
            <p:oleObj spid="_x0000_s9435" name="Equation" r:id="rId4" imgW="787058" imgH="177723" progId="Equation.DSMT4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5203825" y="1230313"/>
          <a:ext cx="1595438" cy="484187"/>
        </p:xfrm>
        <a:graphic>
          <a:graphicData uri="http://schemas.openxmlformats.org/presentationml/2006/ole">
            <p:oleObj spid="_x0000_s9436" name="Equation" r:id="rId5" imgW="837836" imgH="253890" progId="Equation.DSMT4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6591300" y="1616075"/>
          <a:ext cx="290513" cy="822325"/>
        </p:xfrm>
        <a:graphic>
          <a:graphicData uri="http://schemas.openxmlformats.org/presentationml/2006/ole">
            <p:oleObj spid="_x0000_s9437" name="Equation" r:id="rId6" imgW="152334" imgH="431613" progId="Equation.DSMT4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5368925" y="1801813"/>
          <a:ext cx="1208088" cy="484187"/>
        </p:xfrm>
        <a:graphic>
          <a:graphicData uri="http://schemas.openxmlformats.org/presentationml/2006/ole">
            <p:oleObj spid="_x0000_s9438" name="Equation" r:id="rId7" imgW="634725" imgH="253890" progId="Equation.DSMT4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6597650" y="1774825"/>
          <a:ext cx="749300" cy="460375"/>
        </p:xfrm>
        <a:graphic>
          <a:graphicData uri="http://schemas.openxmlformats.org/presentationml/2006/ole">
            <p:oleObj spid="_x0000_s9439" name="Equation" r:id="rId8" imgW="393529" imgH="241195" progId="Equation.DSMT4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4738688" y="1725613"/>
          <a:ext cx="749300" cy="461962"/>
        </p:xfrm>
        <a:graphic>
          <a:graphicData uri="http://schemas.openxmlformats.org/presentationml/2006/ole">
            <p:oleObj spid="_x0000_s9440" name="Equation" r:id="rId9" imgW="393529" imgH="241195" progId="Equation.DSMT4">
              <p:embed/>
            </p:oleObj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85750" y="1785938"/>
            <a:ext cx="43576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Isolate the trigonometric Function</a:t>
            </a:r>
            <a:endParaRPr lang="en-CA" sz="2000" i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5903913" y="2455863"/>
          <a:ext cx="566737" cy="376237"/>
        </p:xfrm>
        <a:graphic>
          <a:graphicData uri="http://schemas.openxmlformats.org/presentationml/2006/ole">
            <p:oleObj spid="_x0000_s9441" name="Equation" r:id="rId10" imgW="266353" imgH="177569" progId="Equation.DSMT4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6491288" y="2452688"/>
          <a:ext cx="1354137" cy="361950"/>
        </p:xfrm>
        <a:graphic>
          <a:graphicData uri="http://schemas.openxmlformats.org/presentationml/2006/ole">
            <p:oleObj spid="_x0000_s9442" name="Equation" r:id="rId11" imgW="710891" imgH="190417" progId="Equation.DSMT4">
              <p:embed/>
            </p:oleObj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1341438" y="2347913"/>
            <a:ext cx="32051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Solve for </a:t>
            </a:r>
            <a:r>
              <a:rPr lang="el-GR" sz="2000" dirty="0">
                <a:solidFill>
                  <a:srgbClr val="FF0000"/>
                </a:solidFill>
                <a:latin typeface="Century Schoolbook"/>
              </a:rPr>
              <a:t>θ</a:t>
            </a:r>
            <a:r>
              <a:rPr lang="en-CA" sz="2000" dirty="0">
                <a:solidFill>
                  <a:srgbClr val="FF0000"/>
                </a:solidFill>
                <a:latin typeface="Century Schoolbook"/>
              </a:rPr>
              <a:t> in Quadrant 4</a:t>
            </a:r>
            <a:endParaRPr lang="en-CA" sz="2000" i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5818188" y="2832100"/>
          <a:ext cx="652462" cy="434975"/>
        </p:xfrm>
        <a:graphic>
          <a:graphicData uri="http://schemas.openxmlformats.org/presentationml/2006/ole">
            <p:oleObj spid="_x0000_s9443" name="Equation" r:id="rId12" imgW="342751" imgH="228501" progId="Equation.DSMT4">
              <p:embed/>
            </p:oleObj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6624638" y="2878138"/>
          <a:ext cx="1620837" cy="338137"/>
        </p:xfrm>
        <a:graphic>
          <a:graphicData uri="http://schemas.openxmlformats.org/presentationml/2006/ole">
            <p:oleObj spid="_x0000_s9444" name="Equation" r:id="rId13" imgW="850531" imgH="177723" progId="Equation.DSMT4">
              <p:embed/>
            </p:oleObj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6183313" y="2828925"/>
          <a:ext cx="1595437" cy="361950"/>
        </p:xfrm>
        <a:graphic>
          <a:graphicData uri="http://schemas.openxmlformats.org/presentationml/2006/ole">
            <p:oleObj spid="_x0000_s9445" name="Equation" r:id="rId14" imgW="838200" imgH="190500" progId="Equation.DSMT4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330200" y="4679950"/>
          <a:ext cx="701675" cy="485775"/>
        </p:xfrm>
        <a:graphic>
          <a:graphicData uri="http://schemas.openxmlformats.org/presentationml/2006/ole">
            <p:oleObj spid="_x0000_s9446" name="Equation" r:id="rId15" imgW="330200" imgH="228600" progId="Equation.DSMT4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330200" y="5622925"/>
          <a:ext cx="728663" cy="485775"/>
        </p:xfrm>
        <a:graphic>
          <a:graphicData uri="http://schemas.openxmlformats.org/presentationml/2006/ole">
            <p:oleObj spid="_x0000_s9447" name="Equation" r:id="rId16" imgW="342751" imgH="228501" progId="Equation.DSMT4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016000" y="4729163"/>
          <a:ext cx="1498600" cy="361950"/>
        </p:xfrm>
        <a:graphic>
          <a:graphicData uri="http://schemas.openxmlformats.org/presentationml/2006/ole">
            <p:oleObj spid="_x0000_s9448" name="Equation" r:id="rId17" imgW="787400" imgH="190500" progId="Equation.DSMT4">
              <p:embed/>
            </p:oleObj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1044575" y="5689600"/>
          <a:ext cx="1354138" cy="361950"/>
        </p:xfrm>
        <a:graphic>
          <a:graphicData uri="http://schemas.openxmlformats.org/presentationml/2006/ole">
            <p:oleObj spid="_x0000_s9449" name="Equation" r:id="rId18" imgW="710891" imgH="190417" progId="Equation.DSMT4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6219825" y="3946525"/>
          <a:ext cx="1643063" cy="714375"/>
        </p:xfrm>
        <a:graphic>
          <a:graphicData uri="http://schemas.openxmlformats.org/presentationml/2006/ole">
            <p:oleObj spid="_x0000_s9450" name="Equation" r:id="rId19" imgW="990170" imgH="431613" progId="Equation.DSMT4">
              <p:embed/>
            </p:oleObj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2635250" y="4733925"/>
          <a:ext cx="1074738" cy="365125"/>
        </p:xfrm>
        <a:graphic>
          <a:graphicData uri="http://schemas.openxmlformats.org/presentationml/2006/ole">
            <p:oleObj spid="_x0000_s9451" name="Equation" r:id="rId20" imgW="520248" imgH="177646" progId="Equation.DSMT4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2649538" y="5694363"/>
          <a:ext cx="1071562" cy="365125"/>
        </p:xfrm>
        <a:graphic>
          <a:graphicData uri="http://schemas.openxmlformats.org/presentationml/2006/ole">
            <p:oleObj spid="_x0000_s9452" name="Equation" r:id="rId21" imgW="520248" imgH="177646" progId="Equation.DSMT4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774700" y="5165725"/>
          <a:ext cx="1123950" cy="365125"/>
        </p:xfrm>
        <a:graphic>
          <a:graphicData uri="http://schemas.openxmlformats.org/presentationml/2006/ole">
            <p:oleObj spid="_x0000_s9453" name="Equation" r:id="rId22" imgW="545626" imgH="177646" progId="Equation.DSMT4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768350" y="6108700"/>
          <a:ext cx="1123950" cy="365125"/>
        </p:xfrm>
        <a:graphic>
          <a:graphicData uri="http://schemas.openxmlformats.org/presentationml/2006/ole">
            <p:oleObj spid="_x0000_s9454" name="Equation" r:id="rId23" imgW="545626" imgH="177646" progId="Equation.DSMT4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87325" y="4089400"/>
            <a:ext cx="62865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Add the period to find solutions in the next cycle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2250" y="2849563"/>
            <a:ext cx="4819650" cy="3841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To Solve for “x”, substitute </a:t>
            </a:r>
            <a:r>
              <a:rPr lang="en-CA" sz="1900" i="1" dirty="0">
                <a:solidFill>
                  <a:srgbClr val="FF0000"/>
                </a:solidFill>
                <a:latin typeface="+mj-lt"/>
              </a:rPr>
              <a:t>2x</a:t>
            </a:r>
            <a:r>
              <a:rPr lang="en-CA" sz="1900" dirty="0">
                <a:solidFill>
                  <a:srgbClr val="FF0000"/>
                </a:solidFill>
                <a:latin typeface="+mj-lt"/>
              </a:rPr>
              <a:t> back into </a:t>
            </a:r>
            <a:r>
              <a:rPr lang="el-GR" sz="1900" i="1" dirty="0">
                <a:solidFill>
                  <a:srgbClr val="FF0000"/>
                </a:solidFill>
                <a:latin typeface="Arial" pitchFamily="34" charset="0"/>
              </a:rPr>
              <a:t>θ</a:t>
            </a:r>
            <a:endParaRPr lang="en-CA" sz="19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44" name="Object 4"/>
          <p:cNvGraphicFramePr>
            <a:graphicFrameLocks noChangeAspect="1"/>
          </p:cNvGraphicFramePr>
          <p:nvPr/>
        </p:nvGraphicFramePr>
        <p:xfrm>
          <a:off x="630238" y="3325813"/>
          <a:ext cx="650875" cy="339725"/>
        </p:xfrm>
        <a:graphic>
          <a:graphicData uri="http://schemas.openxmlformats.org/presentationml/2006/ole">
            <p:oleObj spid="_x0000_s9455" name="Equation" r:id="rId24" imgW="342603" imgH="177646" progId="Equation.DSMT4">
              <p:embed/>
            </p:oleObj>
          </a:graphicData>
        </a:graphic>
      </p:graphicFrame>
      <p:graphicFrame>
        <p:nvGraphicFramePr>
          <p:cNvPr id="45" name="Object 4"/>
          <p:cNvGraphicFramePr>
            <a:graphicFrameLocks noChangeAspect="1"/>
          </p:cNvGraphicFramePr>
          <p:nvPr/>
        </p:nvGraphicFramePr>
        <p:xfrm>
          <a:off x="1282700" y="3325813"/>
          <a:ext cx="796925" cy="339725"/>
        </p:xfrm>
        <a:graphic>
          <a:graphicData uri="http://schemas.openxmlformats.org/presentationml/2006/ole">
            <p:oleObj spid="_x0000_s9456" name="Equation" r:id="rId25" imgW="418918" imgH="177723" progId="Equation.DSMT4">
              <p:embed/>
            </p:oleObj>
          </a:graphicData>
        </a:graphic>
      </p:graphicFrame>
      <p:graphicFrame>
        <p:nvGraphicFramePr>
          <p:cNvPr id="46" name="Object 4"/>
          <p:cNvGraphicFramePr>
            <a:graphicFrameLocks noChangeAspect="1"/>
          </p:cNvGraphicFramePr>
          <p:nvPr/>
        </p:nvGraphicFramePr>
        <p:xfrm>
          <a:off x="736600" y="3748088"/>
          <a:ext cx="508000" cy="266700"/>
        </p:xfrm>
        <a:graphic>
          <a:graphicData uri="http://schemas.openxmlformats.org/presentationml/2006/ole">
            <p:oleObj spid="_x0000_s9457" name="Equation" r:id="rId26" imgW="266469" imgH="139579" progId="Equation.DSMT4">
              <p:embed/>
            </p:oleObj>
          </a:graphicData>
        </a:graphic>
      </p:graphicFrame>
      <p:graphicFrame>
        <p:nvGraphicFramePr>
          <p:cNvPr id="47" name="Object 4"/>
          <p:cNvGraphicFramePr>
            <a:graphicFrameLocks noChangeAspect="1"/>
          </p:cNvGraphicFramePr>
          <p:nvPr/>
        </p:nvGraphicFramePr>
        <p:xfrm>
          <a:off x="1279525" y="3332163"/>
          <a:ext cx="266700" cy="339725"/>
        </p:xfrm>
        <a:graphic>
          <a:graphicData uri="http://schemas.openxmlformats.org/presentationml/2006/ole">
            <p:oleObj spid="_x0000_s9458" name="Equation" r:id="rId27" imgW="139579" imgH="177646" progId="Equation.DSMT4">
              <p:embed/>
            </p:oleObj>
          </a:graphicData>
        </a:graphic>
      </p:graphicFrame>
      <p:graphicFrame>
        <p:nvGraphicFramePr>
          <p:cNvPr id="48" name="Object 4"/>
          <p:cNvGraphicFramePr>
            <a:graphicFrameLocks noChangeAspect="1"/>
          </p:cNvGraphicFramePr>
          <p:nvPr/>
        </p:nvGraphicFramePr>
        <p:xfrm>
          <a:off x="1296988" y="3703638"/>
          <a:ext cx="942975" cy="339725"/>
        </p:xfrm>
        <a:graphic>
          <a:graphicData uri="http://schemas.openxmlformats.org/presentationml/2006/ole">
            <p:oleObj spid="_x0000_s9459" name="Equation" r:id="rId28" imgW="494870" imgH="177646" progId="Equation.DSMT4">
              <p:embed/>
            </p:oleObj>
          </a:graphicData>
        </a:graphic>
      </p:graphicFrame>
      <p:graphicFrame>
        <p:nvGraphicFramePr>
          <p:cNvPr id="49" name="Object 4"/>
          <p:cNvGraphicFramePr>
            <a:graphicFrameLocks noChangeAspect="1"/>
          </p:cNvGraphicFramePr>
          <p:nvPr/>
        </p:nvGraphicFramePr>
        <p:xfrm>
          <a:off x="2800350" y="3348038"/>
          <a:ext cx="650875" cy="339725"/>
        </p:xfrm>
        <a:graphic>
          <a:graphicData uri="http://schemas.openxmlformats.org/presentationml/2006/ole">
            <p:oleObj spid="_x0000_s9460" name="Equation" r:id="rId29" imgW="342603" imgH="177646" progId="Equation.DSMT4">
              <p:embed/>
            </p:oleObj>
          </a:graphicData>
        </a:graphic>
      </p:graphicFrame>
      <p:graphicFrame>
        <p:nvGraphicFramePr>
          <p:cNvPr id="50" name="Object 4"/>
          <p:cNvGraphicFramePr>
            <a:graphicFrameLocks noChangeAspect="1"/>
          </p:cNvGraphicFramePr>
          <p:nvPr/>
        </p:nvGraphicFramePr>
        <p:xfrm>
          <a:off x="3463925" y="3348038"/>
          <a:ext cx="773113" cy="339725"/>
        </p:xfrm>
        <a:graphic>
          <a:graphicData uri="http://schemas.openxmlformats.org/presentationml/2006/ole">
            <p:oleObj spid="_x0000_s9461" name="Equation" r:id="rId30" imgW="405872" imgH="177569" progId="Equation.DSMT4">
              <p:embed/>
            </p:oleObj>
          </a:graphicData>
        </a:graphic>
      </p:graphicFrame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906713" y="3770313"/>
          <a:ext cx="508000" cy="266700"/>
        </p:xfrm>
        <a:graphic>
          <a:graphicData uri="http://schemas.openxmlformats.org/presentationml/2006/ole">
            <p:oleObj spid="_x0000_s9462" name="Equation" r:id="rId31" imgW="266469" imgH="139579" progId="Equation.DSMT4">
              <p:embed/>
            </p:oleObj>
          </a:graphicData>
        </a:graphic>
      </p:graphicFrame>
      <p:graphicFrame>
        <p:nvGraphicFramePr>
          <p:cNvPr id="52" name="Object 4"/>
          <p:cNvGraphicFramePr>
            <a:graphicFrameLocks noChangeAspect="1"/>
          </p:cNvGraphicFramePr>
          <p:nvPr/>
        </p:nvGraphicFramePr>
        <p:xfrm>
          <a:off x="3448050" y="3354388"/>
          <a:ext cx="266700" cy="339725"/>
        </p:xfrm>
        <a:graphic>
          <a:graphicData uri="http://schemas.openxmlformats.org/presentationml/2006/ole">
            <p:oleObj spid="_x0000_s9463" name="Equation" r:id="rId32" imgW="139579" imgH="177646" progId="Equation.DSMT4">
              <p:embed/>
            </p:oleObj>
          </a:graphicData>
        </a:graphic>
      </p:graphicFrame>
      <p:graphicFrame>
        <p:nvGraphicFramePr>
          <p:cNvPr id="53" name="Object 4"/>
          <p:cNvGraphicFramePr>
            <a:graphicFrameLocks noChangeAspect="1"/>
          </p:cNvGraphicFramePr>
          <p:nvPr/>
        </p:nvGraphicFramePr>
        <p:xfrm>
          <a:off x="3479800" y="3725863"/>
          <a:ext cx="798513" cy="339725"/>
        </p:xfrm>
        <a:graphic>
          <a:graphicData uri="http://schemas.openxmlformats.org/presentationml/2006/ole">
            <p:oleObj spid="_x0000_s9464" name="Equation" r:id="rId33" imgW="418918" imgH="177723" progId="Equation.DSMT4">
              <p:embed/>
            </p:oleObj>
          </a:graphicData>
        </a:graphic>
      </p:graphicFrame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7300913" y="3846513"/>
            <a:ext cx="1219200" cy="827087"/>
            <a:chOff x="7300686" y="3860800"/>
            <a:chExt cx="1219200" cy="827314"/>
          </a:xfrm>
        </p:grpSpPr>
        <p:sp>
          <p:nvSpPr>
            <p:cNvPr id="55" name="Rectangle 54"/>
            <p:cNvSpPr/>
            <p:nvPr/>
          </p:nvSpPr>
          <p:spPr>
            <a:xfrm>
              <a:off x="7300686" y="3860800"/>
              <a:ext cx="1219200" cy="827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aphicFrame>
          <p:nvGraphicFramePr>
            <p:cNvPr id="4128" name="Object 4"/>
            <p:cNvGraphicFramePr>
              <a:graphicFrameLocks noChangeAspect="1"/>
            </p:cNvGraphicFramePr>
            <p:nvPr/>
          </p:nvGraphicFramePr>
          <p:xfrm>
            <a:off x="7444926" y="4149125"/>
            <a:ext cx="547688" cy="293767"/>
          </p:xfrm>
          <a:graphic>
            <a:graphicData uri="http://schemas.openxmlformats.org/presentationml/2006/ole">
              <p:oleObj spid="_x0000_s9465" name="Equation" r:id="rId34" imgW="329914" imgH="177646" progId="Equation.DSMT4">
                <p:embed/>
              </p:oleObj>
            </a:graphicData>
          </a:graphic>
        </p:graphicFrame>
      </p:grpSp>
      <p:sp>
        <p:nvSpPr>
          <p:cNvPr id="413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6682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5607E-7 L 0.09445 0.0020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build="p"/>
      <p:bldP spid="13" grpId="0"/>
      <p:bldP spid="16" grpId="0"/>
      <p:bldP spid="34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6838"/>
            <a:ext cx="8572500" cy="568325"/>
          </a:xfrm>
        </p:spPr>
        <p:txBody>
          <a:bodyPr/>
          <a:lstStyle/>
          <a:p>
            <a:pPr eaLnBrk="1" hangingPunct="1">
              <a:defRPr/>
            </a:pPr>
            <a:r>
              <a:rPr lang="en-CA" sz="2300" dirty="0" smtClean="0"/>
              <a:t>VI) Solving Trigonometric equations Using Algebra</a:t>
            </a:r>
            <a:endParaRPr lang="en-CA" sz="2300" dirty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69900" y="928688"/>
          <a:ext cx="2530475" cy="547687"/>
        </p:xfrm>
        <a:graphic>
          <a:graphicData uri="http://schemas.openxmlformats.org/presentationml/2006/ole">
            <p:oleObj spid="_x0000_s10508" name="Equation" r:id="rId4" imgW="1231366" imgH="266584" progId="Equation.DSMT4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5103813" y="1016000"/>
          <a:ext cx="2998787" cy="442913"/>
        </p:xfrm>
        <a:graphic>
          <a:graphicData uri="http://schemas.openxmlformats.org/presentationml/2006/ole">
            <p:oleObj spid="_x0000_s10509" name="Equation" r:id="rId5" imgW="1459866" imgH="215806" progId="Equation.DSMT4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298575" y="1554163"/>
          <a:ext cx="1198563" cy="495300"/>
        </p:xfrm>
        <a:graphic>
          <a:graphicData uri="http://schemas.openxmlformats.org/presentationml/2006/ole">
            <p:oleObj spid="_x0000_s10510" name="Equation" r:id="rId6" imgW="583947" imgH="241195" progId="Equation.DSMT4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603500" y="1712913"/>
          <a:ext cx="260350" cy="338137"/>
        </p:xfrm>
        <a:graphic>
          <a:graphicData uri="http://schemas.openxmlformats.org/presentationml/2006/ole">
            <p:oleObj spid="_x0000_s10511" name="Equation" r:id="rId7" imgW="126780" imgH="164814" progId="Equation.DSMT4">
              <p:embed/>
            </p:oleObj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076325" y="1682750"/>
          <a:ext cx="261938" cy="339725"/>
        </p:xfrm>
        <a:graphic>
          <a:graphicData uri="http://schemas.openxmlformats.org/presentationml/2006/ole">
            <p:oleObj spid="_x0000_s10512" name="Equation" r:id="rId8" imgW="126780" imgH="164814" progId="Equation.DSMT4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2454275" y="2266950"/>
          <a:ext cx="785813" cy="777875"/>
        </p:xfrm>
        <a:graphic>
          <a:graphicData uri="http://schemas.openxmlformats.org/presentationml/2006/ole">
            <p:oleObj spid="_x0000_s10513" name="Equation" r:id="rId9" imgW="380835" imgH="469696" progId="Equation.DSMT4">
              <p:embed/>
            </p:oleObj>
          </a:graphicData>
        </a:graphic>
      </p:graphicFrame>
      <p:cxnSp>
        <p:nvCxnSpPr>
          <p:cNvPr id="11" name="Straight Connector 10"/>
          <p:cNvCxnSpPr/>
          <p:nvPr/>
        </p:nvCxnSpPr>
        <p:spPr>
          <a:xfrm rot="10800000">
            <a:off x="2565400" y="1882775"/>
            <a:ext cx="34448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2335213" y="1381125"/>
          <a:ext cx="731837" cy="849313"/>
        </p:xfrm>
        <a:graphic>
          <a:graphicData uri="http://schemas.openxmlformats.org/presentationml/2006/ole">
            <p:oleObj spid="_x0000_s10514" name="Equation" r:id="rId10" imgW="431613" imgH="520474" progId="Equation.DSMT4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1038225" y="1517650"/>
          <a:ext cx="1306513" cy="539750"/>
        </p:xfrm>
        <a:graphic>
          <a:graphicData uri="http://schemas.openxmlformats.org/presentationml/2006/ole">
            <p:oleObj spid="_x0000_s10515" name="Equation" r:id="rId11" imgW="634725" imgH="241195" progId="Equation.DSMT4">
              <p:embed/>
            </p:oleObj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1463675" y="2514600"/>
          <a:ext cx="1017588" cy="312738"/>
        </p:xfrm>
        <a:graphic>
          <a:graphicData uri="http://schemas.openxmlformats.org/presentationml/2006/ole">
            <p:oleObj spid="_x0000_s10516" name="Equation" r:id="rId12" imgW="495085" imgH="152334" progId="Equation.DSMT4">
              <p:embed/>
            </p:oleObj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865188" y="3403600"/>
          <a:ext cx="922337" cy="284163"/>
        </p:xfrm>
        <a:graphic>
          <a:graphicData uri="http://schemas.openxmlformats.org/presentationml/2006/ole">
            <p:oleObj spid="_x0000_s10517" name="Equation" r:id="rId13" imgW="495085" imgH="152334" progId="Equation.DSMT4">
              <p:embed/>
            </p:oleObj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1812925" y="3381375"/>
          <a:ext cx="1063625" cy="330200"/>
        </p:xfrm>
        <a:graphic>
          <a:graphicData uri="http://schemas.openxmlformats.org/presentationml/2006/ole">
            <p:oleObj spid="_x0000_s10518" name="Equation" r:id="rId14" imgW="571004" imgH="177646" progId="Equation.DSMT4">
              <p:embed/>
            </p:oleObj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731838" y="5194300"/>
          <a:ext cx="922337" cy="282575"/>
        </p:xfrm>
        <a:graphic>
          <a:graphicData uri="http://schemas.openxmlformats.org/presentationml/2006/ole">
            <p:oleObj spid="_x0000_s10519" name="Equation" r:id="rId15" imgW="495085" imgH="152334" progId="Equation.DSMT4">
              <p:embed/>
            </p:oleObj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1582738" y="5157788"/>
          <a:ext cx="1228725" cy="331787"/>
        </p:xfrm>
        <a:graphic>
          <a:graphicData uri="http://schemas.openxmlformats.org/presentationml/2006/ole">
            <p:oleObj spid="_x0000_s10520" name="Equation" r:id="rId16" imgW="660113" imgH="177723" progId="Equation.DSMT4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828800" y="3128963"/>
          <a:ext cx="785813" cy="777875"/>
        </p:xfrm>
        <a:graphic>
          <a:graphicData uri="http://schemas.openxmlformats.org/presentationml/2006/ole">
            <p:oleObj spid="_x0000_s10521" name="Equation" r:id="rId17" imgW="380835" imgH="469696" progId="Equation.DSMT4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598613" y="4905375"/>
          <a:ext cx="785812" cy="777875"/>
        </p:xfrm>
        <a:graphic>
          <a:graphicData uri="http://schemas.openxmlformats.org/presentationml/2006/ole">
            <p:oleObj spid="_x0000_s10522" name="Equation" r:id="rId18" imgW="380835" imgH="469696" progId="Equation.DSMT4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265113" y="3233738"/>
          <a:ext cx="700087" cy="431800"/>
        </p:xfrm>
        <a:graphic>
          <a:graphicData uri="http://schemas.openxmlformats.org/presentationml/2006/ole">
            <p:oleObj spid="_x0000_s10523" name="Equation" r:id="rId19" imgW="393529" imgH="241195" progId="Equation.DSMT4">
              <p:embed/>
            </p:oleObj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1795463" y="3251200"/>
          <a:ext cx="701675" cy="430213"/>
        </p:xfrm>
        <a:graphic>
          <a:graphicData uri="http://schemas.openxmlformats.org/presentationml/2006/ole">
            <p:oleObj spid="_x0000_s10524" name="Equation" r:id="rId20" imgW="393529" imgH="241195" progId="Equation.DSMT4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1339850" y="4071938"/>
          <a:ext cx="496888" cy="260350"/>
        </p:xfrm>
        <a:graphic>
          <a:graphicData uri="http://schemas.openxmlformats.org/presentationml/2006/ole">
            <p:oleObj spid="_x0000_s10525" name="Equation" r:id="rId21" imgW="266469" imgH="139579" progId="Equation.DSMT4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1873250" y="3971925"/>
          <a:ext cx="1254125" cy="354013"/>
        </p:xfrm>
        <a:graphic>
          <a:graphicData uri="http://schemas.openxmlformats.org/presentationml/2006/ole">
            <p:oleObj spid="_x0000_s10526" name="Equation" r:id="rId22" imgW="672808" imgH="190417" progId="Equation.DSMT4">
              <p:embed/>
            </p:oleObj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246063" y="5011738"/>
          <a:ext cx="700087" cy="430212"/>
        </p:xfrm>
        <a:graphic>
          <a:graphicData uri="http://schemas.openxmlformats.org/presentationml/2006/ole">
            <p:oleObj spid="_x0000_s10527" name="Equation" r:id="rId23" imgW="393529" imgH="241195" progId="Equation.DSMT4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1604963" y="5054600"/>
          <a:ext cx="701675" cy="430213"/>
        </p:xfrm>
        <a:graphic>
          <a:graphicData uri="http://schemas.openxmlformats.org/presentationml/2006/ole">
            <p:oleObj spid="_x0000_s10528" name="Equation" r:id="rId24" imgW="393529" imgH="241195" progId="Equation.DSMT4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1096963" y="5794375"/>
          <a:ext cx="496887" cy="260350"/>
        </p:xfrm>
        <a:graphic>
          <a:graphicData uri="http://schemas.openxmlformats.org/presentationml/2006/ole">
            <p:oleObj spid="_x0000_s10529" name="Equation" r:id="rId25" imgW="266469" imgH="139579" progId="Equation.DSMT4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1657350" y="5719763"/>
          <a:ext cx="1254125" cy="354012"/>
        </p:xfrm>
        <a:graphic>
          <a:graphicData uri="http://schemas.openxmlformats.org/presentationml/2006/ole">
            <p:oleObj spid="_x0000_s10530" name="Equation" r:id="rId26" imgW="672808" imgH="190417" progId="Equation.DSMT4">
              <p:embed/>
            </p:oleObj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4460875" y="1533525"/>
          <a:ext cx="3051175" cy="390525"/>
        </p:xfrm>
        <a:graphic>
          <a:graphicData uri="http://schemas.openxmlformats.org/presentationml/2006/ole">
            <p:oleObj spid="_x0000_s10531" name="Equation" r:id="rId27" imgW="1485900" imgH="190500" progId="Equation.DSMT4">
              <p:embed/>
            </p:oleObj>
          </a:graphicData>
        </a:graphic>
      </p:graphicFrame>
      <p:graphicFrame>
        <p:nvGraphicFramePr>
          <p:cNvPr id="32" name="Object 4"/>
          <p:cNvGraphicFramePr>
            <a:graphicFrameLocks noChangeAspect="1"/>
          </p:cNvGraphicFramePr>
          <p:nvPr/>
        </p:nvGraphicFramePr>
        <p:xfrm>
          <a:off x="4702175" y="2098675"/>
          <a:ext cx="2789238" cy="520700"/>
        </p:xfrm>
        <a:graphic>
          <a:graphicData uri="http://schemas.openxmlformats.org/presentationml/2006/ole">
            <p:oleObj spid="_x0000_s10532" name="Equation" r:id="rId28" imgW="1358310" imgH="253890" progId="Equation.DSMT4">
              <p:embed/>
            </p:oleObj>
          </a:graphicData>
        </a:graphic>
      </p:graphicFrame>
      <p:graphicFrame>
        <p:nvGraphicFramePr>
          <p:cNvPr id="33" name="Object 4"/>
          <p:cNvGraphicFramePr>
            <a:graphicFrameLocks noChangeAspect="1"/>
          </p:cNvGraphicFramePr>
          <p:nvPr/>
        </p:nvGraphicFramePr>
        <p:xfrm>
          <a:off x="4400550" y="2960688"/>
          <a:ext cx="1225550" cy="390525"/>
        </p:xfrm>
        <a:graphic>
          <a:graphicData uri="http://schemas.openxmlformats.org/presentationml/2006/ole">
            <p:oleObj spid="_x0000_s10533" name="Equation" r:id="rId29" imgW="596900" imgH="190500" progId="Equation.DSMT4">
              <p:embed/>
            </p:oleObj>
          </a:graphicData>
        </a:graphic>
      </p:graphicFrame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6005513" y="2984500"/>
          <a:ext cx="1876425" cy="363538"/>
        </p:xfrm>
        <a:graphic>
          <a:graphicData uri="http://schemas.openxmlformats.org/presentationml/2006/ole">
            <p:oleObj spid="_x0000_s10534" name="Equation" r:id="rId30" imgW="914003" imgH="177723" progId="Equation.DSMT4">
              <p:embed/>
            </p:oleObj>
          </a:graphicData>
        </a:graphic>
      </p:graphicFrame>
      <p:cxnSp>
        <p:nvCxnSpPr>
          <p:cNvPr id="36" name="Straight Arrow Connector 35"/>
          <p:cNvCxnSpPr/>
          <p:nvPr/>
        </p:nvCxnSpPr>
        <p:spPr>
          <a:xfrm rot="5400000">
            <a:off x="4714875" y="2708275"/>
            <a:ext cx="492125" cy="123825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6122988" y="2574925"/>
            <a:ext cx="571500" cy="39370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4"/>
          <p:cNvGraphicFramePr>
            <a:graphicFrameLocks noChangeAspect="1"/>
          </p:cNvGraphicFramePr>
          <p:nvPr/>
        </p:nvGraphicFramePr>
        <p:xfrm>
          <a:off x="4233863" y="3390900"/>
          <a:ext cx="1362075" cy="439738"/>
        </p:xfrm>
        <a:graphic>
          <a:graphicData uri="http://schemas.openxmlformats.org/presentationml/2006/ole">
            <p:oleObj spid="_x0000_s10535" name="Equation" r:id="rId31" imgW="748975" imgH="241195" progId="Equation.DSMT4">
              <p:embed/>
            </p:oleObj>
          </a:graphicData>
        </a:graphic>
      </p:graphicFrame>
      <p:graphicFrame>
        <p:nvGraphicFramePr>
          <p:cNvPr id="40" name="Object 4"/>
          <p:cNvGraphicFramePr>
            <a:graphicFrameLocks noChangeAspect="1"/>
          </p:cNvGraphicFramePr>
          <p:nvPr/>
        </p:nvGraphicFramePr>
        <p:xfrm>
          <a:off x="6757988" y="3302000"/>
          <a:ext cx="1173162" cy="779463"/>
        </p:xfrm>
        <a:graphic>
          <a:graphicData uri="http://schemas.openxmlformats.org/presentationml/2006/ole">
            <p:oleObj spid="_x0000_s10536" name="Equation" r:id="rId32" imgW="647700" imgH="431800" progId="Equation.DSMT4">
              <p:embed/>
            </p:oleObj>
          </a:graphicData>
        </a:graphic>
      </p:graphicFrame>
      <p:graphicFrame>
        <p:nvGraphicFramePr>
          <p:cNvPr id="41" name="Object 4"/>
          <p:cNvGraphicFramePr>
            <a:graphicFrameLocks noChangeAspect="1"/>
          </p:cNvGraphicFramePr>
          <p:nvPr/>
        </p:nvGraphicFramePr>
        <p:xfrm>
          <a:off x="6740525" y="4013200"/>
          <a:ext cx="1314450" cy="706438"/>
        </p:xfrm>
        <a:graphic>
          <a:graphicData uri="http://schemas.openxmlformats.org/presentationml/2006/ole">
            <p:oleObj spid="_x0000_s10537" name="Equation" r:id="rId33" imgW="799753" imgH="431613" progId="Equation.DSMT4">
              <p:embed/>
            </p:oleObj>
          </a:graphicData>
        </a:graphic>
      </p:graphicFrame>
      <p:graphicFrame>
        <p:nvGraphicFramePr>
          <p:cNvPr id="42" name="Object 4"/>
          <p:cNvGraphicFramePr>
            <a:graphicFrameLocks noChangeAspect="1"/>
          </p:cNvGraphicFramePr>
          <p:nvPr/>
        </p:nvGraphicFramePr>
        <p:xfrm>
          <a:off x="4205288" y="3998913"/>
          <a:ext cx="1638300" cy="369887"/>
        </p:xfrm>
        <a:graphic>
          <a:graphicData uri="http://schemas.openxmlformats.org/presentationml/2006/ole">
            <p:oleObj spid="_x0000_s10538" name="Equation" r:id="rId34" imgW="901309" imgH="203112" progId="Equation.DSMT4">
              <p:embed/>
            </p:oleObj>
          </a:graphicData>
        </a:graphic>
      </p:graphicFrame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6734175" y="4822825"/>
          <a:ext cx="1085850" cy="290513"/>
        </p:xfrm>
        <a:graphic>
          <a:graphicData uri="http://schemas.openxmlformats.org/presentationml/2006/ole">
            <p:oleObj spid="_x0000_s10539" name="Equation" r:id="rId35" imgW="660113" imgH="177723" progId="Equation.DSMT4">
              <p:embed/>
            </p:oleObj>
          </a:graphicData>
        </a:graphic>
      </p:graphicFrame>
      <p:graphicFrame>
        <p:nvGraphicFramePr>
          <p:cNvPr id="44" name="Object 4"/>
          <p:cNvGraphicFramePr>
            <a:graphicFrameLocks noChangeAspect="1"/>
          </p:cNvGraphicFramePr>
          <p:nvPr/>
        </p:nvGraphicFramePr>
        <p:xfrm>
          <a:off x="3078163" y="4349750"/>
          <a:ext cx="709612" cy="473075"/>
        </p:xfrm>
        <a:graphic>
          <a:graphicData uri="http://schemas.openxmlformats.org/presentationml/2006/ole">
            <p:oleObj spid="_x0000_s10540" name="Equation" r:id="rId36" imgW="380835" imgH="253890" progId="Equation.DSMT4">
              <p:embed/>
            </p:oleObj>
          </a:graphicData>
        </a:graphic>
      </p:graphicFrame>
      <p:graphicFrame>
        <p:nvGraphicFramePr>
          <p:cNvPr id="45" name="Object 4"/>
          <p:cNvGraphicFramePr>
            <a:graphicFrameLocks noChangeAspect="1"/>
          </p:cNvGraphicFramePr>
          <p:nvPr/>
        </p:nvGraphicFramePr>
        <p:xfrm>
          <a:off x="1506538" y="4383088"/>
          <a:ext cx="1514475" cy="354012"/>
        </p:xfrm>
        <a:graphic>
          <a:graphicData uri="http://schemas.openxmlformats.org/presentationml/2006/ole">
            <p:oleObj spid="_x0000_s10541" name="Equation" r:id="rId37" imgW="812447" imgH="190417" progId="Equation.DSMT4">
              <p:embed/>
            </p:oleObj>
          </a:graphicData>
        </a:graphic>
      </p:graphicFrame>
      <p:graphicFrame>
        <p:nvGraphicFramePr>
          <p:cNvPr id="46" name="Object 4"/>
          <p:cNvGraphicFramePr>
            <a:graphicFrameLocks noChangeAspect="1"/>
          </p:cNvGraphicFramePr>
          <p:nvPr/>
        </p:nvGraphicFramePr>
        <p:xfrm>
          <a:off x="3025775" y="6127750"/>
          <a:ext cx="685800" cy="473075"/>
        </p:xfrm>
        <a:graphic>
          <a:graphicData uri="http://schemas.openxmlformats.org/presentationml/2006/ole">
            <p:oleObj spid="_x0000_s10542" name="Equation" r:id="rId38" imgW="368140" imgH="253890" progId="Equation.DSMT4">
              <p:embed/>
            </p:oleObj>
          </a:graphicData>
        </a:graphic>
      </p:graphicFrame>
      <p:graphicFrame>
        <p:nvGraphicFramePr>
          <p:cNvPr id="47" name="Object 4"/>
          <p:cNvGraphicFramePr>
            <a:graphicFrameLocks noChangeAspect="1"/>
          </p:cNvGraphicFramePr>
          <p:nvPr/>
        </p:nvGraphicFramePr>
        <p:xfrm>
          <a:off x="1673225" y="6159500"/>
          <a:ext cx="1254125" cy="354013"/>
        </p:xfrm>
        <a:graphic>
          <a:graphicData uri="http://schemas.openxmlformats.org/presentationml/2006/ole">
            <p:oleObj spid="_x0000_s10543" name="Equation" r:id="rId39" imgW="672808" imgH="190417" progId="Equation.DSMT4">
              <p:embed/>
            </p:oleObj>
          </a:graphicData>
        </a:graphic>
      </p:graphicFrame>
      <p:graphicFrame>
        <p:nvGraphicFramePr>
          <p:cNvPr id="48" name="Object 4"/>
          <p:cNvGraphicFramePr>
            <a:graphicFrameLocks noChangeAspect="1"/>
          </p:cNvGraphicFramePr>
          <p:nvPr/>
        </p:nvGraphicFramePr>
        <p:xfrm>
          <a:off x="7038975" y="5248275"/>
          <a:ext cx="750888" cy="290513"/>
        </p:xfrm>
        <a:graphic>
          <a:graphicData uri="http://schemas.openxmlformats.org/presentationml/2006/ole">
            <p:oleObj spid="_x0000_s10544" name="Equation" r:id="rId40" imgW="457002" imgH="177723" progId="Equation.DSMT4">
              <p:embed/>
            </p:oleObj>
          </a:graphicData>
        </a:graphic>
      </p:graphicFrame>
      <p:graphicFrame>
        <p:nvGraphicFramePr>
          <p:cNvPr id="49" name="Object 4"/>
          <p:cNvGraphicFramePr>
            <a:graphicFrameLocks noChangeAspect="1"/>
          </p:cNvGraphicFramePr>
          <p:nvPr/>
        </p:nvGraphicFramePr>
        <p:xfrm>
          <a:off x="7850188" y="5175250"/>
          <a:ext cx="625475" cy="414338"/>
        </p:xfrm>
        <a:graphic>
          <a:graphicData uri="http://schemas.openxmlformats.org/presentationml/2006/ole">
            <p:oleObj spid="_x0000_s10545" name="Equation" r:id="rId41" imgW="380835" imgH="253890" progId="Equation.DSMT4">
              <p:embed/>
            </p:oleObj>
          </a:graphicData>
        </a:graphic>
      </p:graphicFrame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268288" y="604838"/>
            <a:ext cx="407193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400" dirty="0">
                <a:latin typeface="+mn-lt"/>
              </a:rPr>
              <a:t>Ex: Solve for “x”, 0 ≤ </a:t>
            </a:r>
            <a:r>
              <a:rPr lang="en-CA" sz="2400" i="1" dirty="0">
                <a:latin typeface="+mn-lt"/>
              </a:rPr>
              <a:t>x </a:t>
            </a:r>
            <a:r>
              <a:rPr lang="en-CA" sz="2400" dirty="0">
                <a:latin typeface="+mn-lt"/>
              </a:rPr>
              <a:t>≤ 2</a:t>
            </a:r>
            <a:r>
              <a:rPr lang="el-GR" sz="2400" dirty="0">
                <a:latin typeface="+mn-lt"/>
              </a:rPr>
              <a:t>π</a:t>
            </a:r>
            <a:endParaRPr lang="en-CA" sz="2400" dirty="0">
              <a:latin typeface="+mn-lt"/>
            </a:endParaRPr>
          </a:p>
        </p:txBody>
      </p:sp>
      <p:sp>
        <p:nvSpPr>
          <p:cNvPr id="516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2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740650" y="1576388"/>
            <a:ext cx="97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FF0000"/>
                </a:solidFill>
                <a:latin typeface="+mj-lt"/>
              </a:rPr>
              <a:t>Factor</a:t>
            </a:r>
          </a:p>
        </p:txBody>
      </p:sp>
    </p:spTree>
    <p:extLst>
      <p:ext uri="{BB962C8B-B14F-4D97-AF65-F5344CB8AC3E}">
        <p14:creationId xmlns:p14="http://schemas.microsoft.com/office/powerpoint/2010/main" xmlns="" val="77095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00741 L 0.16702 0.0273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0" y="995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00017 -0.0259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9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24884E-6 L 0.07691 -0.0018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7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56337E-6 L 0.09323 -0.00185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573588" y="409575"/>
          <a:ext cx="3914775" cy="415925"/>
        </p:xfrm>
        <a:graphic>
          <a:graphicData uri="http://schemas.openxmlformats.org/presentationml/2006/ole">
            <p:oleObj spid="_x0000_s11385" name="Equation" r:id="rId4" imgW="1790700" imgH="190500" progId="Equation.DSMT4">
              <p:embed/>
            </p:oleObj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68288" y="373063"/>
            <a:ext cx="407193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400" dirty="0">
                <a:latin typeface="+mn-lt"/>
              </a:rPr>
              <a:t>Ex: Solve for “x”, 0 ≤ </a:t>
            </a:r>
            <a:r>
              <a:rPr lang="en-CA" sz="2400" i="1" dirty="0">
                <a:latin typeface="+mn-lt"/>
              </a:rPr>
              <a:t>x </a:t>
            </a:r>
            <a:r>
              <a:rPr lang="en-CA" sz="2400" dirty="0">
                <a:latin typeface="+mn-lt"/>
              </a:rPr>
              <a:t>≤ 2</a:t>
            </a:r>
            <a:r>
              <a:rPr lang="el-GR" sz="2400" dirty="0">
                <a:latin typeface="+mn-lt"/>
              </a:rPr>
              <a:t>π</a:t>
            </a:r>
            <a:endParaRPr lang="en-CA" sz="2400" dirty="0">
              <a:latin typeface="+mn-lt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01638" y="1079500"/>
          <a:ext cx="3654425" cy="390525"/>
        </p:xfrm>
        <a:graphic>
          <a:graphicData uri="http://schemas.openxmlformats.org/presentationml/2006/ole">
            <p:oleObj spid="_x0000_s11386" name="Equation" r:id="rId5" imgW="1790700" imgH="190500" progId="Equation.DSMT4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23863" y="1627188"/>
          <a:ext cx="4121150" cy="390525"/>
        </p:xfrm>
        <a:graphic>
          <a:graphicData uri="http://schemas.openxmlformats.org/presentationml/2006/ole">
            <p:oleObj spid="_x0000_s11387" name="Equation" r:id="rId6" imgW="2019300" imgH="190500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098550" y="2192338"/>
          <a:ext cx="3213100" cy="519112"/>
        </p:xfrm>
        <a:graphic>
          <a:graphicData uri="http://schemas.openxmlformats.org/presentationml/2006/ole">
            <p:oleObj spid="_x0000_s11388" name="Equation" r:id="rId7" imgW="1574800" imgH="254000" progId="Equation.DSMT4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14325" y="3109913"/>
          <a:ext cx="1219200" cy="388937"/>
        </p:xfrm>
        <a:graphic>
          <a:graphicData uri="http://schemas.openxmlformats.org/presentationml/2006/ole">
            <p:oleObj spid="_x0000_s11389" name="Equation" r:id="rId8" imgW="596900" imgH="190500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781175" y="3111500"/>
          <a:ext cx="1244600" cy="363538"/>
        </p:xfrm>
        <a:graphic>
          <a:graphicData uri="http://schemas.openxmlformats.org/presentationml/2006/ole">
            <p:oleObj spid="_x0000_s11390" name="Equation" r:id="rId9" imgW="609336" imgH="177723" progId="Equation.DSMT4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355975" y="3071813"/>
          <a:ext cx="1633538" cy="363537"/>
        </p:xfrm>
        <a:graphic>
          <a:graphicData uri="http://schemas.openxmlformats.org/presentationml/2006/ole">
            <p:oleObj spid="_x0000_s11391" name="Equation" r:id="rId10" imgW="799753" imgH="177723" progId="Equation.DSMT4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5400000">
            <a:off x="975519" y="2721769"/>
            <a:ext cx="587375" cy="3286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1858963" y="2827337"/>
            <a:ext cx="584200" cy="66675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157538" y="2584450"/>
            <a:ext cx="595312" cy="541338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296863" y="3543300"/>
          <a:ext cx="1300162" cy="417513"/>
        </p:xfrm>
        <a:graphic>
          <a:graphicData uri="http://schemas.openxmlformats.org/presentationml/2006/ole">
            <p:oleObj spid="_x0000_s11392" name="Equation" r:id="rId11" imgW="748975" imgH="241195" progId="Equation.DSMT4">
              <p:embed/>
            </p:oleObj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144463" y="4124325"/>
          <a:ext cx="1563687" cy="350838"/>
        </p:xfrm>
        <a:graphic>
          <a:graphicData uri="http://schemas.openxmlformats.org/presentationml/2006/ole">
            <p:oleObj spid="_x0000_s11393" name="Equation" r:id="rId12" imgW="901309" imgH="203112" progId="Equation.DSMT4">
              <p:embed/>
            </p:oleObj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1843088" y="4176713"/>
          <a:ext cx="1466850" cy="720725"/>
        </p:xfrm>
        <a:graphic>
          <a:graphicData uri="http://schemas.openxmlformats.org/presentationml/2006/ole">
            <p:oleObj spid="_x0000_s11394" name="Equation" r:id="rId13" imgW="952087" imgH="469696" progId="Equation.DSMT4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1733550" y="4999038"/>
          <a:ext cx="1541463" cy="381000"/>
        </p:xfrm>
        <a:graphic>
          <a:graphicData uri="http://schemas.openxmlformats.org/presentationml/2006/ole">
            <p:oleObj spid="_x0000_s11395" name="Equation" r:id="rId14" imgW="1028254" imgH="253890" progId="Equation.DSMT4">
              <p:embed/>
            </p:oleObj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1855788" y="3411538"/>
          <a:ext cx="1100137" cy="735012"/>
        </p:xfrm>
        <a:graphic>
          <a:graphicData uri="http://schemas.openxmlformats.org/presentationml/2006/ole">
            <p:oleObj spid="_x0000_s11396" name="Equation" r:id="rId15" imgW="647700" imgH="431800" progId="Equation.DSMT4">
              <p:embed/>
            </p:oleObj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876675" y="3538538"/>
          <a:ext cx="1050925" cy="327025"/>
        </p:xfrm>
        <a:graphic>
          <a:graphicData uri="http://schemas.openxmlformats.org/presentationml/2006/ole">
            <p:oleObj spid="_x0000_s11397" name="Equation" r:id="rId16" imgW="571004" imgH="177646" progId="Equation.DSMT4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938588" y="3884613"/>
          <a:ext cx="1030287" cy="733425"/>
        </p:xfrm>
        <a:graphic>
          <a:graphicData uri="http://schemas.openxmlformats.org/presentationml/2006/ole">
            <p:oleObj spid="_x0000_s11398" name="Equation" r:id="rId17" imgW="609336" imgH="431613" progId="Equation.DSMT4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949700" y="4670425"/>
          <a:ext cx="1244600" cy="409575"/>
        </p:xfrm>
        <a:graphic>
          <a:graphicData uri="http://schemas.openxmlformats.org/presentationml/2006/ole">
            <p:oleObj spid="_x0000_s11399" name="Equation" r:id="rId18" imgW="736600" imgH="241300" progId="Equation.DSMT4">
              <p:embed/>
            </p:oleObj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4194175" y="5218113"/>
          <a:ext cx="922338" cy="301625"/>
        </p:xfrm>
        <a:graphic>
          <a:graphicData uri="http://schemas.openxmlformats.org/presentationml/2006/ole">
            <p:oleObj spid="_x0000_s11400" name="Equation" r:id="rId19" imgW="545626" imgH="177646" progId="Equation.DSMT4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4233863" y="5654675"/>
          <a:ext cx="922337" cy="301625"/>
        </p:xfrm>
        <a:graphic>
          <a:graphicData uri="http://schemas.openxmlformats.org/presentationml/2006/ole">
            <p:oleObj spid="_x0000_s11401" name="Equation" r:id="rId20" imgW="545626" imgH="177646" progId="Equation.DSMT4">
              <p:embed/>
            </p:oleObj>
          </a:graphicData>
        </a:graphic>
      </p:graphicFrame>
      <p:sp>
        <p:nvSpPr>
          <p:cNvPr id="616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1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56163" y="1655763"/>
            <a:ext cx="97948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FF0000"/>
                </a:solidFill>
                <a:latin typeface="+mj-lt"/>
              </a:rPr>
              <a:t>Factor</a:t>
            </a:r>
          </a:p>
        </p:txBody>
      </p:sp>
    </p:spTree>
    <p:extLst>
      <p:ext uri="{BB962C8B-B14F-4D97-AF65-F5344CB8AC3E}">
        <p14:creationId xmlns:p14="http://schemas.microsoft.com/office/powerpoint/2010/main" xmlns="" val="17011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" y="22225"/>
            <a:ext cx="9108504" cy="5603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CA" sz="2300" dirty="0" smtClean="0"/>
              <a:t>VII) Solving Trigonometric equations Involving Substitution</a:t>
            </a:r>
            <a:endParaRPr lang="en-CA" sz="2300" dirty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4470400" y="569913"/>
          <a:ext cx="3127375" cy="495300"/>
        </p:xfrm>
        <a:graphic>
          <a:graphicData uri="http://schemas.openxmlformats.org/presentationml/2006/ole">
            <p:oleObj spid="_x0000_s12409" name="Equation" r:id="rId4" imgW="1524000" imgH="241300" progId="Equation.DSMT4">
              <p:embed/>
            </p:oleObj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16425" y="1236663"/>
            <a:ext cx="3370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Make the substitution: </a:t>
            </a:r>
            <a:r>
              <a:rPr lang="en-CA" i="1">
                <a:solidFill>
                  <a:srgbClr val="FF0000"/>
                </a:solidFill>
              </a:rPr>
              <a:t>sin x = T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552575" y="1779588"/>
          <a:ext cx="2268538" cy="495300"/>
        </p:xfrm>
        <a:graphic>
          <a:graphicData uri="http://schemas.openxmlformats.org/presentationml/2006/ole">
            <p:oleObj spid="_x0000_s12410" name="Equation" r:id="rId5" imgW="1104900" imgH="241300" progId="Equation.DSMT4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254125" y="2397125"/>
          <a:ext cx="2581275" cy="522288"/>
        </p:xfrm>
        <a:graphic>
          <a:graphicData uri="http://schemas.openxmlformats.org/presentationml/2006/ole">
            <p:oleObj spid="_x0000_s12411" name="Equation" r:id="rId6" imgW="1256755" imgH="253890" progId="Equation.DSMT4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966788" y="3309938"/>
          <a:ext cx="1408112" cy="365125"/>
        </p:xfrm>
        <a:graphic>
          <a:graphicData uri="http://schemas.openxmlformats.org/presentationml/2006/ole">
            <p:oleObj spid="_x0000_s12412" name="Equation" r:id="rId7" imgW="685502" imgH="177723" progId="Equation.DSMT4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573338" y="3322638"/>
          <a:ext cx="1225550" cy="365125"/>
        </p:xfrm>
        <a:graphic>
          <a:graphicData uri="http://schemas.openxmlformats.org/presentationml/2006/ole">
            <p:oleObj spid="_x0000_s12413" name="Equation" r:id="rId8" imgW="596641" imgH="177723" progId="Equation.DSMT4">
              <p:embed/>
            </p:oleObj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rot="5400000">
            <a:off x="1447006" y="2867820"/>
            <a:ext cx="587375" cy="328612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2643982" y="3013869"/>
            <a:ext cx="584200" cy="65087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1298575" y="3713163"/>
          <a:ext cx="701675" cy="703262"/>
        </p:xfrm>
        <a:graphic>
          <a:graphicData uri="http://schemas.openxmlformats.org/presentationml/2006/ole">
            <p:oleObj spid="_x0000_s12414" name="Equation" r:id="rId9" imgW="431613" imgH="431613" progId="Equation.DSMT4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773363" y="3922713"/>
          <a:ext cx="755650" cy="338137"/>
        </p:xfrm>
        <a:graphic>
          <a:graphicData uri="http://schemas.openxmlformats.org/presentationml/2006/ole">
            <p:oleObj spid="_x0000_s12415" name="Equation" r:id="rId10" imgW="368140" imgH="165028" progId="Equation.DSMT4">
              <p:embed/>
            </p:oleObj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403725" y="3436938"/>
            <a:ext cx="2943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Substitute </a:t>
            </a:r>
            <a:r>
              <a:rPr lang="en-CA" i="1">
                <a:solidFill>
                  <a:srgbClr val="FF0000"/>
                </a:solidFill>
              </a:rPr>
              <a:t>T</a:t>
            </a:r>
            <a:r>
              <a:rPr lang="en-CA">
                <a:solidFill>
                  <a:srgbClr val="FF0000"/>
                </a:solidFill>
              </a:rPr>
              <a:t> back into </a:t>
            </a:r>
            <a:r>
              <a:rPr lang="en-CA" i="1">
                <a:solidFill>
                  <a:srgbClr val="FF0000"/>
                </a:solidFill>
              </a:rPr>
              <a:t>sin x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1023938" y="4371975"/>
          <a:ext cx="1011237" cy="701675"/>
        </p:xfrm>
        <a:graphic>
          <a:graphicData uri="http://schemas.openxmlformats.org/presentationml/2006/ole">
            <p:oleObj spid="_x0000_s12416" name="Equation" r:id="rId11" imgW="622030" imgH="431613" progId="Equation.DSMT4">
              <p:embed/>
            </p:oleObj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2546350" y="4525963"/>
          <a:ext cx="1036638" cy="354012"/>
        </p:xfrm>
        <a:graphic>
          <a:graphicData uri="http://schemas.openxmlformats.org/presentationml/2006/ole">
            <p:oleObj spid="_x0000_s12417" name="Equation" r:id="rId12" imgW="558800" imgH="190500" progId="Equation.DSMT4">
              <p:embed/>
            </p:oleObj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590550" y="1138238"/>
          <a:ext cx="3184525" cy="546100"/>
        </p:xfrm>
        <a:graphic>
          <a:graphicData uri="http://schemas.openxmlformats.org/presentationml/2006/ole">
            <p:oleObj spid="_x0000_s12418" name="Equation" r:id="rId13" imgW="1777229" imgH="304668" progId="Equation.DSMT4">
              <p:embed/>
            </p:oleObj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1014413" y="5319713"/>
          <a:ext cx="433387" cy="227012"/>
        </p:xfrm>
        <a:graphic>
          <a:graphicData uri="http://schemas.openxmlformats.org/presentationml/2006/ole">
            <p:oleObj spid="_x0000_s12419" name="Equation" r:id="rId14" imgW="266469" imgH="139579" progId="Equation.DSMT4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2571750" y="5259388"/>
          <a:ext cx="433388" cy="227012"/>
        </p:xfrm>
        <a:graphic>
          <a:graphicData uri="http://schemas.openxmlformats.org/presentationml/2006/ole">
            <p:oleObj spid="_x0000_s12420" name="Equation" r:id="rId15" imgW="266469" imgH="139579" progId="Equation.DSMT4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216025" y="5741988"/>
          <a:ext cx="887413" cy="288925"/>
        </p:xfrm>
        <a:graphic>
          <a:graphicData uri="http://schemas.openxmlformats.org/presentationml/2006/ole">
            <p:oleObj spid="_x0000_s12421" name="Equation" r:id="rId16" imgW="545626" imgH="177646" progId="Equation.DSMT4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452563" y="5046663"/>
          <a:ext cx="846137" cy="701675"/>
        </p:xfrm>
        <a:graphic>
          <a:graphicData uri="http://schemas.openxmlformats.org/presentationml/2006/ole">
            <p:oleObj spid="_x0000_s12422" name="Equation" r:id="rId17" imgW="520474" imgH="431613" progId="Equation.DSMT4">
              <p:embed/>
            </p:oleObj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1249363" y="6184900"/>
          <a:ext cx="887412" cy="288925"/>
        </p:xfrm>
        <a:graphic>
          <a:graphicData uri="http://schemas.openxmlformats.org/presentationml/2006/ole">
            <p:oleObj spid="_x0000_s12423" name="Equation" r:id="rId18" imgW="545626" imgH="177646" progId="Equation.DSMT4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2767013" y="5697538"/>
          <a:ext cx="836612" cy="341312"/>
        </p:xfrm>
        <a:graphic>
          <a:graphicData uri="http://schemas.openxmlformats.org/presentationml/2006/ole">
            <p:oleObj spid="_x0000_s12424" name="Equation" r:id="rId19" imgW="342751" imgH="139639" progId="Equation.DSMT4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2968625" y="5103813"/>
          <a:ext cx="763588" cy="392112"/>
        </p:xfrm>
        <a:graphic>
          <a:graphicData uri="http://schemas.openxmlformats.org/presentationml/2006/ole">
            <p:oleObj spid="_x0000_s12425" name="Equation" r:id="rId20" imgW="469696" imgH="241195" progId="Equation.DSMT4">
              <p:embed/>
            </p:oleObj>
          </a:graphicData>
        </a:graphic>
      </p:graphicFrame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222250" y="593725"/>
            <a:ext cx="40719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400" dirty="0">
                <a:latin typeface="+mn-lt"/>
              </a:rPr>
              <a:t>Ex: Solve for “x”, 0 ≤ </a:t>
            </a:r>
            <a:r>
              <a:rPr lang="en-CA" sz="2400" i="1" dirty="0">
                <a:latin typeface="+mn-lt"/>
              </a:rPr>
              <a:t>x </a:t>
            </a:r>
            <a:r>
              <a:rPr lang="en-CA" sz="2400" dirty="0">
                <a:latin typeface="+mn-lt"/>
              </a:rPr>
              <a:t>≤ 2</a:t>
            </a:r>
            <a:r>
              <a:rPr lang="el-GR" sz="2400" dirty="0">
                <a:latin typeface="+mn-lt"/>
              </a:rPr>
              <a:t>π</a:t>
            </a:r>
            <a:endParaRPr lang="en-CA" sz="2400" dirty="0">
              <a:latin typeface="+mn-lt"/>
            </a:endParaRPr>
          </a:p>
        </p:txBody>
      </p:sp>
      <p:sp>
        <p:nvSpPr>
          <p:cNvPr id="719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1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002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8294865"/>
              </p:ext>
            </p:extLst>
          </p:nvPr>
        </p:nvGraphicFramePr>
        <p:xfrm>
          <a:off x="60325" y="722313"/>
          <a:ext cx="4435475" cy="546100"/>
        </p:xfrm>
        <a:graphic>
          <a:graphicData uri="http://schemas.openxmlformats.org/presentationml/2006/ole">
            <p:oleObj spid="_x0000_s13594" name="Equation" r:id="rId4" imgW="2158920" imgH="266400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7901599"/>
              </p:ext>
            </p:extLst>
          </p:nvPr>
        </p:nvGraphicFramePr>
        <p:xfrm>
          <a:off x="1346771" y="1325563"/>
          <a:ext cx="2603500" cy="454025"/>
        </p:xfrm>
        <a:graphic>
          <a:graphicData uri="http://schemas.openxmlformats.org/presentationml/2006/ole">
            <p:oleObj spid="_x0000_s13595" name="Equation" r:id="rId5" imgW="1384300" imgH="241300" progId="Equation.DSMT4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81692414"/>
              </p:ext>
            </p:extLst>
          </p:nvPr>
        </p:nvGraphicFramePr>
        <p:xfrm>
          <a:off x="1335658" y="1871663"/>
          <a:ext cx="2555875" cy="633412"/>
        </p:xfrm>
        <a:graphic>
          <a:graphicData uri="http://schemas.openxmlformats.org/presentationml/2006/ole">
            <p:oleObj spid="_x0000_s13596" name="Equation" r:id="rId6" imgW="1434477" imgH="355446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34340381"/>
              </p:ext>
            </p:extLst>
          </p:nvPr>
        </p:nvGraphicFramePr>
        <p:xfrm>
          <a:off x="1364233" y="2511425"/>
          <a:ext cx="2557463" cy="450850"/>
        </p:xfrm>
        <a:graphic>
          <a:graphicData uri="http://schemas.openxmlformats.org/presentationml/2006/ole">
            <p:oleObj spid="_x0000_s13597" name="Equation" r:id="rId7" imgW="1435100" imgH="254000" progId="Equation.DSMT4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4007979"/>
              </p:ext>
            </p:extLst>
          </p:nvPr>
        </p:nvGraphicFramePr>
        <p:xfrm>
          <a:off x="756221" y="3143250"/>
          <a:ext cx="701675" cy="315913"/>
        </p:xfrm>
        <a:graphic>
          <a:graphicData uri="http://schemas.openxmlformats.org/presentationml/2006/ole">
            <p:oleObj spid="_x0000_s13598" name="Equation" r:id="rId8" imgW="393359" imgH="177646" progId="Equation.DSMT4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74900434"/>
              </p:ext>
            </p:extLst>
          </p:nvPr>
        </p:nvGraphicFramePr>
        <p:xfrm>
          <a:off x="1916683" y="2936875"/>
          <a:ext cx="768350" cy="768350"/>
        </p:xfrm>
        <a:graphic>
          <a:graphicData uri="http://schemas.openxmlformats.org/presentationml/2006/ole">
            <p:oleObj spid="_x0000_s13599" name="Equation" r:id="rId9" imgW="431613" imgH="431613" progId="Equation.DSMT4">
              <p:embed/>
            </p:oleObj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52413" y="231775"/>
            <a:ext cx="49657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400" dirty="0">
                <a:latin typeface="+mn-lt"/>
              </a:rPr>
              <a:t>Practice: Solve for “x”, 0 ≤ </a:t>
            </a:r>
            <a:r>
              <a:rPr lang="en-CA" sz="2400" i="1" dirty="0">
                <a:latin typeface="+mn-lt"/>
              </a:rPr>
              <a:t>x </a:t>
            </a:r>
            <a:r>
              <a:rPr lang="en-CA" sz="2400" dirty="0">
                <a:latin typeface="+mn-lt"/>
              </a:rPr>
              <a:t>≤ 2</a:t>
            </a:r>
            <a:r>
              <a:rPr lang="el-GR" sz="2400" dirty="0">
                <a:latin typeface="+mn-lt"/>
              </a:rPr>
              <a:t>π</a:t>
            </a:r>
            <a:endParaRPr lang="en-CA" sz="2400" dirty="0">
              <a:latin typeface="+mn-lt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82074259"/>
              </p:ext>
            </p:extLst>
          </p:nvPr>
        </p:nvGraphicFramePr>
        <p:xfrm>
          <a:off x="3442271" y="3152775"/>
          <a:ext cx="700087" cy="293688"/>
        </p:xfrm>
        <a:graphic>
          <a:graphicData uri="http://schemas.openxmlformats.org/presentationml/2006/ole">
            <p:oleObj spid="_x0000_s13600" name="Equation" r:id="rId10" imgW="393359" imgH="164957" progId="Equation.DSMT4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40643101"/>
              </p:ext>
            </p:extLst>
          </p:nvPr>
        </p:nvGraphicFramePr>
        <p:xfrm>
          <a:off x="411733" y="3584575"/>
          <a:ext cx="1063625" cy="338138"/>
        </p:xfrm>
        <a:graphic>
          <a:graphicData uri="http://schemas.openxmlformats.org/presentationml/2006/ole">
            <p:oleObj spid="_x0000_s13601" name="Equation" r:id="rId11" imgW="596900" imgH="190500" progId="Equation.DSMT4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1929459"/>
              </p:ext>
            </p:extLst>
          </p:nvPr>
        </p:nvGraphicFramePr>
        <p:xfrm>
          <a:off x="1553146" y="3703638"/>
          <a:ext cx="1108075" cy="768350"/>
        </p:xfrm>
        <a:graphic>
          <a:graphicData uri="http://schemas.openxmlformats.org/presentationml/2006/ole">
            <p:oleObj spid="_x0000_s13602" name="Equation" r:id="rId12" imgW="622030" imgH="431613" progId="Equation.DSMT4">
              <p:embed/>
            </p:oleObj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36163396"/>
              </p:ext>
            </p:extLst>
          </p:nvPr>
        </p:nvGraphicFramePr>
        <p:xfrm>
          <a:off x="3146996" y="3535363"/>
          <a:ext cx="1062037" cy="339725"/>
        </p:xfrm>
        <a:graphic>
          <a:graphicData uri="http://schemas.openxmlformats.org/presentationml/2006/ole">
            <p:oleObj spid="_x0000_s13603" name="Equation" r:id="rId13" imgW="596900" imgH="190500" progId="Equation.DSMT4">
              <p:embed/>
            </p:oleObj>
          </a:graphicData>
        </a:graphic>
      </p:graphicFrame>
      <p:graphicFrame>
        <p:nvGraphicFramePr>
          <p:cNvPr id="61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95548051"/>
              </p:ext>
            </p:extLst>
          </p:nvPr>
        </p:nvGraphicFramePr>
        <p:xfrm>
          <a:off x="145033" y="4279900"/>
          <a:ext cx="433388" cy="227013"/>
        </p:xfrm>
        <a:graphic>
          <a:graphicData uri="http://schemas.openxmlformats.org/presentationml/2006/ole">
            <p:oleObj spid="_x0000_s13604" name="Equation" r:id="rId14" imgW="266469" imgH="139579" progId="Equation.DSMT4">
              <p:embed/>
            </p:oleObj>
          </a:graphicData>
        </a:graphic>
      </p:graphicFrame>
      <p:graphicFrame>
        <p:nvGraphicFramePr>
          <p:cNvPr id="61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30849353"/>
              </p:ext>
            </p:extLst>
          </p:nvPr>
        </p:nvGraphicFramePr>
        <p:xfrm>
          <a:off x="603821" y="4129088"/>
          <a:ext cx="804862" cy="392112"/>
        </p:xfrm>
        <a:graphic>
          <a:graphicData uri="http://schemas.openxmlformats.org/presentationml/2006/ole">
            <p:oleObj spid="_x0000_s13605" name="Equation" r:id="rId15" imgW="495085" imgH="241195" progId="Equation.DSMT4">
              <p:embed/>
            </p:oleObj>
          </a:graphicData>
        </a:graphic>
      </p:graphicFrame>
      <p:graphicFrame>
        <p:nvGraphicFramePr>
          <p:cNvPr id="616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6871581"/>
              </p:ext>
            </p:extLst>
          </p:nvPr>
        </p:nvGraphicFramePr>
        <p:xfrm>
          <a:off x="1484883" y="4767263"/>
          <a:ext cx="433388" cy="227012"/>
        </p:xfrm>
        <a:graphic>
          <a:graphicData uri="http://schemas.openxmlformats.org/presentationml/2006/ole">
            <p:oleObj spid="_x0000_s13606" name="Equation" r:id="rId16" imgW="266469" imgH="139579" progId="Equation.DSMT4">
              <p:embed/>
            </p:oleObj>
          </a:graphicData>
        </a:graphic>
      </p:graphicFrame>
      <p:graphicFrame>
        <p:nvGraphicFramePr>
          <p:cNvPr id="61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944608"/>
              </p:ext>
            </p:extLst>
          </p:nvPr>
        </p:nvGraphicFramePr>
        <p:xfrm>
          <a:off x="1938908" y="4494213"/>
          <a:ext cx="846138" cy="701675"/>
        </p:xfrm>
        <a:graphic>
          <a:graphicData uri="http://schemas.openxmlformats.org/presentationml/2006/ole">
            <p:oleObj spid="_x0000_s13607" name="Equation" r:id="rId17" imgW="520474" imgH="431613" progId="Equation.DSMT4">
              <p:embed/>
            </p:oleObj>
          </a:graphicData>
        </a:graphic>
      </p:graphicFrame>
      <p:graphicFrame>
        <p:nvGraphicFramePr>
          <p:cNvPr id="616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2822217"/>
              </p:ext>
            </p:extLst>
          </p:nvPr>
        </p:nvGraphicFramePr>
        <p:xfrm>
          <a:off x="3140646" y="4168775"/>
          <a:ext cx="433387" cy="227013"/>
        </p:xfrm>
        <a:graphic>
          <a:graphicData uri="http://schemas.openxmlformats.org/presentationml/2006/ole">
            <p:oleObj spid="_x0000_s13608" name="Equation" r:id="rId18" imgW="266469" imgH="139579" progId="Equation.DSMT4">
              <p:embed/>
            </p:oleObj>
          </a:graphicData>
        </a:graphic>
      </p:graphicFrame>
      <p:graphicFrame>
        <p:nvGraphicFramePr>
          <p:cNvPr id="61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25419021"/>
              </p:ext>
            </p:extLst>
          </p:nvPr>
        </p:nvGraphicFramePr>
        <p:xfrm>
          <a:off x="3615308" y="4017963"/>
          <a:ext cx="804863" cy="392112"/>
        </p:xfrm>
        <a:graphic>
          <a:graphicData uri="http://schemas.openxmlformats.org/presentationml/2006/ole">
            <p:oleObj spid="_x0000_s13609" name="Equation" r:id="rId19" imgW="495085" imgH="241195" progId="Equation.DSMT4">
              <p:embed/>
            </p:oleObj>
          </a:graphicData>
        </a:graphic>
      </p:graphicFrame>
      <p:graphicFrame>
        <p:nvGraphicFramePr>
          <p:cNvPr id="61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8584145"/>
              </p:ext>
            </p:extLst>
          </p:nvPr>
        </p:nvGraphicFramePr>
        <p:xfrm>
          <a:off x="3102546" y="4446588"/>
          <a:ext cx="1541462" cy="381000"/>
        </p:xfrm>
        <a:graphic>
          <a:graphicData uri="http://schemas.openxmlformats.org/presentationml/2006/ole">
            <p:oleObj spid="_x0000_s13610" name="Equation" r:id="rId20" imgW="1028254" imgH="253890" progId="Equation.DSMT4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4901640"/>
              </p:ext>
            </p:extLst>
          </p:nvPr>
        </p:nvGraphicFramePr>
        <p:xfrm>
          <a:off x="367283" y="4618038"/>
          <a:ext cx="522288" cy="365125"/>
        </p:xfrm>
        <a:graphic>
          <a:graphicData uri="http://schemas.openxmlformats.org/presentationml/2006/ole">
            <p:oleObj spid="_x0000_s13611" name="Equation" r:id="rId21" imgW="253670" imgH="177569" progId="Equation.DSMT4">
              <p:embed/>
            </p:oleObj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20786114"/>
              </p:ext>
            </p:extLst>
          </p:nvPr>
        </p:nvGraphicFramePr>
        <p:xfrm>
          <a:off x="370458" y="5073650"/>
          <a:ext cx="939800" cy="365125"/>
        </p:xfrm>
        <a:graphic>
          <a:graphicData uri="http://schemas.openxmlformats.org/presentationml/2006/ole">
            <p:oleObj spid="_x0000_s13612" name="Equation" r:id="rId22" imgW="457002" imgH="177723" progId="Equation.DSMT4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68583200"/>
              </p:ext>
            </p:extLst>
          </p:nvPr>
        </p:nvGraphicFramePr>
        <p:xfrm>
          <a:off x="387921" y="5497513"/>
          <a:ext cx="939800" cy="365125"/>
        </p:xfrm>
        <a:graphic>
          <a:graphicData uri="http://schemas.openxmlformats.org/presentationml/2006/ole">
            <p:oleObj spid="_x0000_s13613" name="Equation" r:id="rId23" imgW="457002" imgH="177723" progId="Equation.DSMT4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52789262"/>
              </p:ext>
            </p:extLst>
          </p:nvPr>
        </p:nvGraphicFramePr>
        <p:xfrm>
          <a:off x="1697608" y="5224463"/>
          <a:ext cx="1122363" cy="365125"/>
        </p:xfrm>
        <a:graphic>
          <a:graphicData uri="http://schemas.openxmlformats.org/presentationml/2006/ole">
            <p:oleObj spid="_x0000_s13614" name="Equation" r:id="rId24" imgW="545626" imgH="177646" progId="Equation.DSMT4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10993356"/>
              </p:ext>
            </p:extLst>
          </p:nvPr>
        </p:nvGraphicFramePr>
        <p:xfrm>
          <a:off x="1699196" y="5662613"/>
          <a:ext cx="1122362" cy="365125"/>
        </p:xfrm>
        <a:graphic>
          <a:graphicData uri="http://schemas.openxmlformats.org/presentationml/2006/ole">
            <p:oleObj spid="_x0000_s13615" name="Equation" r:id="rId25" imgW="545626" imgH="177646" progId="Equation.DSMT4">
              <p:embed/>
            </p:oleObj>
          </a:graphicData>
        </a:graphic>
      </p:graphicFrame>
      <p:sp>
        <p:nvSpPr>
          <p:cNvPr id="821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6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71235270"/>
              </p:ext>
            </p:extLst>
          </p:nvPr>
        </p:nvGraphicFramePr>
        <p:xfrm>
          <a:off x="5077594" y="721073"/>
          <a:ext cx="3598862" cy="547687"/>
        </p:xfrm>
        <a:graphic>
          <a:graphicData uri="http://schemas.openxmlformats.org/presentationml/2006/ole">
            <p:oleObj spid="_x0000_s13616" name="Equation" r:id="rId27" imgW="1752480" imgH="266400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51828935"/>
              </p:ext>
            </p:extLst>
          </p:nvPr>
        </p:nvGraphicFramePr>
        <p:xfrm>
          <a:off x="5968231" y="1319312"/>
          <a:ext cx="2268538" cy="495300"/>
        </p:xfrm>
        <a:graphic>
          <a:graphicData uri="http://schemas.openxmlformats.org/presentationml/2006/ole">
            <p:oleObj spid="_x0000_s13617" name="Equation" r:id="rId28" imgW="1104900" imgH="241300" progId="Equation.DSMT4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47986635"/>
              </p:ext>
            </p:extLst>
          </p:nvPr>
        </p:nvGraphicFramePr>
        <p:xfrm>
          <a:off x="5679306" y="1884462"/>
          <a:ext cx="2555875" cy="520700"/>
        </p:xfrm>
        <a:graphic>
          <a:graphicData uri="http://schemas.openxmlformats.org/presentationml/2006/ole">
            <p:oleObj spid="_x0000_s13618" name="Equation" r:id="rId29" imgW="1244600" imgH="2540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36447011"/>
              </p:ext>
            </p:extLst>
          </p:nvPr>
        </p:nvGraphicFramePr>
        <p:xfrm>
          <a:off x="5939656" y="2408337"/>
          <a:ext cx="657225" cy="677862"/>
        </p:xfrm>
        <a:graphic>
          <a:graphicData uri="http://schemas.openxmlformats.org/presentationml/2006/ole">
            <p:oleObj spid="_x0000_s13619" name="Equation" r:id="rId30" imgW="418918" imgH="431613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5331"/>
              </p:ext>
            </p:extLst>
          </p:nvPr>
        </p:nvGraphicFramePr>
        <p:xfrm>
          <a:off x="7331894" y="2622649"/>
          <a:ext cx="1125537" cy="384175"/>
        </p:xfrm>
        <a:graphic>
          <a:graphicData uri="http://schemas.openxmlformats.org/presentationml/2006/ole">
            <p:oleObj spid="_x0000_s13620" name="Equation" r:id="rId31" imgW="482391" imgH="165028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46908644"/>
              </p:ext>
            </p:extLst>
          </p:nvPr>
        </p:nvGraphicFramePr>
        <p:xfrm>
          <a:off x="5511031" y="3114774"/>
          <a:ext cx="1419225" cy="620713"/>
        </p:xfrm>
        <a:graphic>
          <a:graphicData uri="http://schemas.openxmlformats.org/presentationml/2006/ole">
            <p:oleObj spid="_x0000_s13621" name="Equation" r:id="rId32" imgW="723586" imgH="317362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5674610"/>
              </p:ext>
            </p:extLst>
          </p:nvPr>
        </p:nvGraphicFramePr>
        <p:xfrm>
          <a:off x="5388794" y="4300637"/>
          <a:ext cx="601662" cy="315912"/>
        </p:xfrm>
        <a:graphic>
          <a:graphicData uri="http://schemas.openxmlformats.org/presentationml/2006/ole">
            <p:oleObj spid="_x0000_s13622" name="Equation" r:id="rId33" imgW="266469" imgH="139579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94051789"/>
              </p:ext>
            </p:extLst>
          </p:nvPr>
        </p:nvGraphicFramePr>
        <p:xfrm>
          <a:off x="5972994" y="4149824"/>
          <a:ext cx="885825" cy="431800"/>
        </p:xfrm>
        <a:graphic>
          <a:graphicData uri="http://schemas.openxmlformats.org/presentationml/2006/ole">
            <p:oleObj spid="_x0000_s13623" name="Equation" r:id="rId34" imgW="495085" imgH="241195" progId="Equation.DSMT4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8107767"/>
              </p:ext>
            </p:extLst>
          </p:nvPr>
        </p:nvGraphicFramePr>
        <p:xfrm>
          <a:off x="5674544" y="4684812"/>
          <a:ext cx="1127125" cy="376237"/>
        </p:xfrm>
        <a:graphic>
          <a:graphicData uri="http://schemas.openxmlformats.org/presentationml/2006/ole">
            <p:oleObj spid="_x0000_s13624" name="Equation" r:id="rId35" imgW="532937" imgH="177646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8818485"/>
              </p:ext>
            </p:extLst>
          </p:nvPr>
        </p:nvGraphicFramePr>
        <p:xfrm>
          <a:off x="5699944" y="5176937"/>
          <a:ext cx="1249362" cy="407987"/>
        </p:xfrm>
        <a:graphic>
          <a:graphicData uri="http://schemas.openxmlformats.org/presentationml/2006/ole">
            <p:oleObj spid="_x0000_s13625" name="Equation" r:id="rId36" imgW="545626" imgH="177646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2582425"/>
              </p:ext>
            </p:extLst>
          </p:nvPr>
        </p:nvGraphicFramePr>
        <p:xfrm>
          <a:off x="5523731" y="3754537"/>
          <a:ext cx="1169988" cy="346075"/>
        </p:xfrm>
        <a:graphic>
          <a:graphicData uri="http://schemas.openxmlformats.org/presentationml/2006/ole">
            <p:oleObj spid="_x0000_s13626" name="Equation" r:id="rId37" imgW="596641" imgH="177723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3358592"/>
              </p:ext>
            </p:extLst>
          </p:nvPr>
        </p:nvGraphicFramePr>
        <p:xfrm>
          <a:off x="7241406" y="3217962"/>
          <a:ext cx="1344613" cy="347662"/>
        </p:xfrm>
        <a:graphic>
          <a:graphicData uri="http://schemas.openxmlformats.org/presentationml/2006/ole">
            <p:oleObj spid="_x0000_s13627" name="Equation" r:id="rId38" imgW="685502" imgH="177723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74564243"/>
              </p:ext>
            </p:extLst>
          </p:nvPr>
        </p:nvGraphicFramePr>
        <p:xfrm>
          <a:off x="7163619" y="4295874"/>
          <a:ext cx="603250" cy="315913"/>
        </p:xfrm>
        <a:graphic>
          <a:graphicData uri="http://schemas.openxmlformats.org/presentationml/2006/ole">
            <p:oleObj spid="_x0000_s13628" name="Equation" r:id="rId39" imgW="266469" imgH="139579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24688826"/>
              </p:ext>
            </p:extLst>
          </p:nvPr>
        </p:nvGraphicFramePr>
        <p:xfrm>
          <a:off x="7725594" y="4145062"/>
          <a:ext cx="1044575" cy="431800"/>
        </p:xfrm>
        <a:graphic>
          <a:graphicData uri="http://schemas.openxmlformats.org/presentationml/2006/ole">
            <p:oleObj spid="_x0000_s13629" name="Equation" r:id="rId40" imgW="583947" imgH="241195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74833429"/>
              </p:ext>
            </p:extLst>
          </p:nvPr>
        </p:nvGraphicFramePr>
        <p:xfrm>
          <a:off x="7481119" y="4680049"/>
          <a:ext cx="1135062" cy="317500"/>
        </p:xfrm>
        <a:graphic>
          <a:graphicData uri="http://schemas.openxmlformats.org/presentationml/2006/ole">
            <p:oleObj spid="_x0000_s13630" name="Equation" r:id="rId41" imgW="634449" imgH="177646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8434299"/>
              </p:ext>
            </p:extLst>
          </p:nvPr>
        </p:nvGraphicFramePr>
        <p:xfrm>
          <a:off x="7479531" y="4678462"/>
          <a:ext cx="977900" cy="317500"/>
        </p:xfrm>
        <a:graphic>
          <a:graphicData uri="http://schemas.openxmlformats.org/presentationml/2006/ole">
            <p:oleObj spid="_x0000_s13631" name="Equation" r:id="rId42" imgW="545626" imgH="177646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86465028"/>
              </p:ext>
            </p:extLst>
          </p:nvPr>
        </p:nvGraphicFramePr>
        <p:xfrm>
          <a:off x="7252519" y="3765649"/>
          <a:ext cx="1344612" cy="346075"/>
        </p:xfrm>
        <a:graphic>
          <a:graphicData uri="http://schemas.openxmlformats.org/presentationml/2006/ole">
            <p:oleObj spid="_x0000_s13632" name="Equation" r:id="rId43" imgW="685502" imgH="177723" progId="Equation.DSMT4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583777"/>
              </p:ext>
            </p:extLst>
          </p:nvPr>
        </p:nvGraphicFramePr>
        <p:xfrm>
          <a:off x="7462069" y="5161062"/>
          <a:ext cx="1163637" cy="377825"/>
        </p:xfrm>
        <a:graphic>
          <a:graphicData uri="http://schemas.openxmlformats.org/presentationml/2006/ole">
            <p:oleObj spid="_x0000_s13633" name="Equation" r:id="rId44" imgW="545626" imgH="177646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0007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24" y="144463"/>
            <a:ext cx="8811071" cy="6826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500" dirty="0" smtClean="0"/>
              <a:t>Viii) Using Double Angle Identities to Solve Equations</a:t>
            </a:r>
            <a:endParaRPr lang="en-CA" sz="2500" dirty="0"/>
          </a:p>
        </p:txBody>
      </p:sp>
      <p:sp>
        <p:nvSpPr>
          <p:cNvPr id="4128" name="Content Placeholder 2"/>
          <p:cNvSpPr>
            <a:spLocks noGrp="1"/>
          </p:cNvSpPr>
          <p:nvPr>
            <p:ph sz="quarter" idx="1"/>
          </p:nvPr>
        </p:nvSpPr>
        <p:spPr>
          <a:xfrm>
            <a:off x="296863" y="1044575"/>
            <a:ext cx="8178800" cy="4937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Ex: Solve the following equation for </a:t>
            </a:r>
            <a:r>
              <a:rPr lang="en-CA" i="1" smtClean="0"/>
              <a:t>0 </a:t>
            </a:r>
            <a:r>
              <a:rPr lang="el-GR" i="1" smtClean="0"/>
              <a:t>≤ θ</a:t>
            </a:r>
            <a:r>
              <a:rPr lang="en-CA" i="1" smtClean="0"/>
              <a:t> </a:t>
            </a:r>
            <a:r>
              <a:rPr lang="el-GR" i="1" smtClean="0"/>
              <a:t>≤</a:t>
            </a:r>
            <a:r>
              <a:rPr lang="en-CA" i="1" smtClean="0"/>
              <a:t> 360°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95275" y="1582738"/>
          <a:ext cx="3921125" cy="476250"/>
        </p:xfrm>
        <a:graphic>
          <a:graphicData uri="http://schemas.openxmlformats.org/presentationml/2006/ole">
            <p:oleObj spid="_x0000_s17584" name="Equation" r:id="rId4" imgW="1981200" imgH="241300" progId="Equation.DSMT4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07975" y="2251075"/>
          <a:ext cx="3468688" cy="576263"/>
        </p:xfrm>
        <a:graphic>
          <a:graphicData uri="http://schemas.openxmlformats.org/presentationml/2006/ole">
            <p:oleObj spid="_x0000_s17585" name="Equation" r:id="rId5" imgW="1752600" imgH="292100" progId="Equation.DSMT4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58738" y="2230438"/>
          <a:ext cx="3695700" cy="601662"/>
        </p:xfrm>
        <a:graphic>
          <a:graphicData uri="http://schemas.openxmlformats.org/presentationml/2006/ole">
            <p:oleObj spid="_x0000_s17586" name="Equation" r:id="rId6" imgW="1866090" imgH="304668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24463" y="1625600"/>
            <a:ext cx="336708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Note: You are “Solving for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”,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not proving an identity!!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03825" y="2300288"/>
            <a:ext cx="34401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Use the Double-Angle Identity</a:t>
            </a: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5292725" y="2624138"/>
          <a:ext cx="2298700" cy="365125"/>
        </p:xfrm>
        <a:graphic>
          <a:graphicData uri="http://schemas.openxmlformats.org/presentationml/2006/ole">
            <p:oleObj spid="_x0000_s17587" name="Equation" r:id="rId7" imgW="1600200" imgH="2540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240338" y="3076575"/>
            <a:ext cx="22828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Factor the equation</a:t>
            </a: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1062038" y="2822575"/>
          <a:ext cx="2036762" cy="476250"/>
        </p:xfrm>
        <a:graphic>
          <a:graphicData uri="http://schemas.openxmlformats.org/presentationml/2006/ole">
            <p:oleObj spid="_x0000_s17588" name="Equation" r:id="rId8" imgW="1028254" imgH="241195" progId="Equation.DSMT4">
              <p:embed/>
            </p:oleObj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681038" y="3403600"/>
          <a:ext cx="2490787" cy="501650"/>
        </p:xfrm>
        <a:graphic>
          <a:graphicData uri="http://schemas.openxmlformats.org/presentationml/2006/ole">
            <p:oleObj spid="_x0000_s17589" name="Equation" r:id="rId9" imgW="1256755" imgH="253890" progId="Equation.DSMT4">
              <p:embed/>
            </p:oleObj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52425" y="3935413"/>
          <a:ext cx="1358900" cy="350837"/>
        </p:xfrm>
        <a:graphic>
          <a:graphicData uri="http://schemas.openxmlformats.org/presentationml/2006/ole">
            <p:oleObj spid="_x0000_s17590" name="Equation" r:id="rId10" imgW="685502" imgH="177723" progId="Equation.DSMT4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1984375" y="3914775"/>
          <a:ext cx="1182688" cy="350838"/>
        </p:xfrm>
        <a:graphic>
          <a:graphicData uri="http://schemas.openxmlformats.org/presentationml/2006/ole">
            <p:oleObj spid="_x0000_s17591" name="Equation" r:id="rId11" imgW="596641" imgH="177723" progId="Equation.DSMT4">
              <p:embed/>
            </p:oleObj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738188" y="4254500"/>
          <a:ext cx="804862" cy="625475"/>
        </p:xfrm>
        <a:graphic>
          <a:graphicData uri="http://schemas.openxmlformats.org/presentationml/2006/ole">
            <p:oleObj spid="_x0000_s17592" name="Equation" r:id="rId12" imgW="406048" imgH="317225" progId="Equation.DSMT4">
              <p:embed/>
            </p:oleObj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2089150" y="4414838"/>
          <a:ext cx="955675" cy="325437"/>
        </p:xfrm>
        <a:graphic>
          <a:graphicData uri="http://schemas.openxmlformats.org/presentationml/2006/ole">
            <p:oleObj spid="_x0000_s17593" name="Equation" r:id="rId13" imgW="482391" imgH="165028" progId="Equation.DSMT4">
              <p:embed/>
            </p:oleObj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266700" y="4868863"/>
          <a:ext cx="1384300" cy="625475"/>
        </p:xfrm>
        <a:graphic>
          <a:graphicData uri="http://schemas.openxmlformats.org/presentationml/2006/ole">
            <p:oleObj spid="_x0000_s17594" name="Equation" r:id="rId14" imgW="698197" imgH="317362" progId="Equation.DSMT4">
              <p:embed/>
            </p:oleObj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2154238" y="4916488"/>
          <a:ext cx="1508125" cy="374650"/>
        </p:xfrm>
        <a:graphic>
          <a:graphicData uri="http://schemas.openxmlformats.org/presentationml/2006/ole">
            <p:oleObj spid="_x0000_s17595" name="Equation" r:id="rId15" imgW="761669" imgH="190417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884738" y="3592513"/>
            <a:ext cx="3990975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Solve for </a:t>
            </a:r>
            <a:r>
              <a:rPr lang="el-GR" dirty="0">
                <a:solidFill>
                  <a:srgbClr val="FF0000"/>
                </a:solidFill>
                <a:latin typeface="Century Schoolbook"/>
              </a:rPr>
              <a:t>θ</a:t>
            </a:r>
            <a:r>
              <a:rPr lang="en-CA" dirty="0">
                <a:solidFill>
                  <a:srgbClr val="FF0000"/>
                </a:solidFill>
                <a:latin typeface="Century Schoolbook"/>
              </a:rPr>
              <a:t> from each equation.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Century Schoolbook"/>
              </a:rPr>
              <a:t>Remember to use CAST and there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Century Schoolbook"/>
              </a:rPr>
              <a:t>are TWO cycles between 0 and </a:t>
            </a:r>
            <a:r>
              <a:rPr lang="en-CA" i="1" dirty="0">
                <a:solidFill>
                  <a:srgbClr val="FF0000"/>
                </a:solidFill>
                <a:latin typeface="Century Schoolbook"/>
              </a:rPr>
              <a:t>360°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38100" y="3411538"/>
          <a:ext cx="1928813" cy="519112"/>
        </p:xfrm>
        <a:graphic>
          <a:graphicData uri="http://schemas.openxmlformats.org/presentationml/2006/ole">
            <p:oleObj spid="_x0000_s17596" name="Equation" r:id="rId16" imgW="1079032" imgH="291973" progId="Equation.DSMT4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8575" y="3956050"/>
          <a:ext cx="1089025" cy="428625"/>
        </p:xfrm>
        <a:graphic>
          <a:graphicData uri="http://schemas.openxmlformats.org/presentationml/2006/ole">
            <p:oleObj spid="_x0000_s17597" name="Equation" r:id="rId17" imgW="609336" imgH="241195" progId="Equation.DSMT4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022350" y="3956050"/>
          <a:ext cx="771525" cy="473075"/>
        </p:xfrm>
        <a:graphic>
          <a:graphicData uri="http://schemas.openxmlformats.org/presentationml/2006/ole">
            <p:oleObj spid="_x0000_s17598" name="Equation" r:id="rId18" imgW="431425" imgH="266469" progId="Equation.DSMT4">
              <p:embed/>
            </p:oleObj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185738" y="4354513"/>
          <a:ext cx="906462" cy="428625"/>
        </p:xfrm>
        <a:graphic>
          <a:graphicData uri="http://schemas.openxmlformats.org/presentationml/2006/ole">
            <p:oleObj spid="_x0000_s17599" name="Equation" r:id="rId19" imgW="508000" imgH="241300" progId="Equation.DSMT4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1027113" y="4341813"/>
          <a:ext cx="658812" cy="473075"/>
        </p:xfrm>
        <a:graphic>
          <a:graphicData uri="http://schemas.openxmlformats.org/presentationml/2006/ole">
            <p:oleObj spid="_x0000_s17600" name="Equation" r:id="rId20" imgW="368140" imgH="266584" progId="Equation.DSMT4">
              <p:embed/>
            </p:oleObj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2268538" y="3417888"/>
          <a:ext cx="1860550" cy="520700"/>
        </p:xfrm>
        <a:graphic>
          <a:graphicData uri="http://schemas.openxmlformats.org/presentationml/2006/ole">
            <p:oleObj spid="_x0000_s17601" name="Equation" r:id="rId21" imgW="1040948" imgH="291973" progId="Equation.DSMT4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2249488" y="3906838"/>
          <a:ext cx="1247775" cy="428625"/>
        </p:xfrm>
        <a:graphic>
          <a:graphicData uri="http://schemas.openxmlformats.org/presentationml/2006/ole">
            <p:oleObj spid="_x0000_s17602" name="Equation" r:id="rId22" imgW="698500" imgH="241300" progId="Equation.DSMT4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2401888" y="4360863"/>
          <a:ext cx="1042987" cy="428625"/>
        </p:xfrm>
        <a:graphic>
          <a:graphicData uri="http://schemas.openxmlformats.org/presentationml/2006/ole">
            <p:oleObj spid="_x0000_s17603" name="Equation" r:id="rId23" imgW="583947" imgH="241195" progId="Equation.DSMT4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949825" y="4716463"/>
            <a:ext cx="3216275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Add the period</a:t>
            </a:r>
            <a:r>
              <a:rPr lang="en-CA" dirty="0">
                <a:solidFill>
                  <a:srgbClr val="FF0000"/>
                </a:solidFill>
                <a:latin typeface="Century Schoolbook"/>
              </a:rPr>
              <a:t> (</a:t>
            </a:r>
            <a:r>
              <a:rPr lang="en-CA" i="1" dirty="0">
                <a:solidFill>
                  <a:srgbClr val="FF0000"/>
                </a:solidFill>
                <a:latin typeface="Century Schoolbook"/>
              </a:rPr>
              <a:t>180°) </a:t>
            </a:r>
            <a:r>
              <a:rPr lang="en-CA" dirty="0">
                <a:solidFill>
                  <a:srgbClr val="FF0000"/>
                </a:solidFill>
                <a:latin typeface="Century Schoolbook"/>
              </a:rPr>
              <a:t>to find</a:t>
            </a:r>
            <a:br>
              <a:rPr lang="en-CA" dirty="0">
                <a:solidFill>
                  <a:srgbClr val="FF0000"/>
                </a:solidFill>
                <a:latin typeface="Century Schoolbook"/>
              </a:rPr>
            </a:br>
            <a:r>
              <a:rPr lang="en-CA" dirty="0">
                <a:solidFill>
                  <a:srgbClr val="FF0000"/>
                </a:solidFill>
                <a:latin typeface="Century Schoolbook"/>
              </a:rPr>
              <a:t> other solutions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231775" y="5483225"/>
          <a:ext cx="1055688" cy="482600"/>
        </p:xfrm>
        <a:graphic>
          <a:graphicData uri="http://schemas.openxmlformats.org/presentationml/2006/ole">
            <p:oleObj spid="_x0000_s17604" name="Equation" r:id="rId24" imgW="609600" imgH="279400" progId="Equation.DSMT4">
              <p:embed/>
            </p:oleObj>
          </a:graphicData>
        </a:graphic>
      </p:graphicFrame>
      <p:graphicFrame>
        <p:nvGraphicFramePr>
          <p:cNvPr id="32" name="Object 4"/>
          <p:cNvGraphicFramePr>
            <a:graphicFrameLocks noChangeAspect="1"/>
          </p:cNvGraphicFramePr>
          <p:nvPr/>
        </p:nvGraphicFramePr>
        <p:xfrm>
          <a:off x="1327150" y="5487988"/>
          <a:ext cx="1784350" cy="481012"/>
        </p:xfrm>
        <a:graphic>
          <a:graphicData uri="http://schemas.openxmlformats.org/presentationml/2006/ole">
            <p:oleObj spid="_x0000_s17605" name="Equation" r:id="rId25" imgW="1028700" imgH="279400" progId="Equation.DSMT4">
              <p:embed/>
            </p:oleObj>
          </a:graphicData>
        </a:graphic>
      </p:graphicFrame>
      <p:graphicFrame>
        <p:nvGraphicFramePr>
          <p:cNvPr id="33" name="Object 4"/>
          <p:cNvGraphicFramePr>
            <a:graphicFrameLocks noChangeAspect="1"/>
          </p:cNvGraphicFramePr>
          <p:nvPr/>
        </p:nvGraphicFramePr>
        <p:xfrm>
          <a:off x="3128963" y="5500688"/>
          <a:ext cx="792162" cy="415925"/>
        </p:xfrm>
        <a:graphic>
          <a:graphicData uri="http://schemas.openxmlformats.org/presentationml/2006/ole">
            <p:oleObj spid="_x0000_s17606" name="Equation" r:id="rId26" imgW="457200" imgH="241300" progId="Equation.DSMT4">
              <p:embed/>
            </p:oleObj>
          </a:graphicData>
        </a:graphic>
      </p:graphicFrame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220663" y="6043613"/>
          <a:ext cx="1098550" cy="481012"/>
        </p:xfrm>
        <a:graphic>
          <a:graphicData uri="http://schemas.openxmlformats.org/presentationml/2006/ole">
            <p:oleObj spid="_x0000_s17607" name="Equation" r:id="rId27" imgW="634725" imgH="279279" progId="Equation.DSMT4">
              <p:embed/>
            </p:oleObj>
          </a:graphicData>
        </a:graphic>
      </p:graphicFrame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1325563" y="6046788"/>
          <a:ext cx="1806575" cy="481012"/>
        </p:xfrm>
        <a:graphic>
          <a:graphicData uri="http://schemas.openxmlformats.org/presentationml/2006/ole">
            <p:oleObj spid="_x0000_s17608" name="Equation" r:id="rId28" imgW="1040948" imgH="279279" progId="Equation.DSMT4">
              <p:embed/>
            </p:oleObj>
          </a:graphicData>
        </a:graphic>
      </p:graphicFrame>
      <p:graphicFrame>
        <p:nvGraphicFramePr>
          <p:cNvPr id="36" name="Object 4"/>
          <p:cNvGraphicFramePr>
            <a:graphicFrameLocks noChangeAspect="1"/>
          </p:cNvGraphicFramePr>
          <p:nvPr/>
        </p:nvGraphicFramePr>
        <p:xfrm>
          <a:off x="3135313" y="6059488"/>
          <a:ext cx="793750" cy="415925"/>
        </p:xfrm>
        <a:graphic>
          <a:graphicData uri="http://schemas.openxmlformats.org/presentationml/2006/ole">
            <p:oleObj spid="_x0000_s17609" name="Equation" r:id="rId29" imgW="457200" imgH="241300" progId="Equation.DSMT4">
              <p:embed/>
            </p:oleObj>
          </a:graphicData>
        </a:graphic>
      </p:graphicFrame>
      <p:graphicFrame>
        <p:nvGraphicFramePr>
          <p:cNvPr id="37" name="Object 4"/>
          <p:cNvGraphicFramePr>
            <a:graphicFrameLocks noChangeAspect="1"/>
          </p:cNvGraphicFramePr>
          <p:nvPr/>
        </p:nvGraphicFramePr>
        <p:xfrm>
          <a:off x="4292600" y="5513388"/>
          <a:ext cx="1230313" cy="481012"/>
        </p:xfrm>
        <a:graphic>
          <a:graphicData uri="http://schemas.openxmlformats.org/presentationml/2006/ole">
            <p:oleObj spid="_x0000_s17610" name="Equation" r:id="rId30" imgW="710891" imgH="279279" progId="Equation.DSMT4">
              <p:embed/>
            </p:oleObj>
          </a:graphicData>
        </a:graphic>
      </p:graphicFrame>
      <p:graphicFrame>
        <p:nvGraphicFramePr>
          <p:cNvPr id="38" name="Object 4"/>
          <p:cNvGraphicFramePr>
            <a:graphicFrameLocks noChangeAspect="1"/>
          </p:cNvGraphicFramePr>
          <p:nvPr/>
        </p:nvGraphicFramePr>
        <p:xfrm>
          <a:off x="5522913" y="5500688"/>
          <a:ext cx="1916112" cy="482600"/>
        </p:xfrm>
        <a:graphic>
          <a:graphicData uri="http://schemas.openxmlformats.org/presentationml/2006/ole">
            <p:oleObj spid="_x0000_s17611" name="Equation" r:id="rId31" imgW="1104900" imgH="279400" progId="Equation.DSMT4">
              <p:embed/>
            </p:oleObj>
          </a:graphicData>
        </a:graphic>
      </p:graphicFrame>
      <p:graphicFrame>
        <p:nvGraphicFramePr>
          <p:cNvPr id="39" name="Object 4"/>
          <p:cNvGraphicFramePr>
            <a:graphicFrameLocks noChangeAspect="1"/>
          </p:cNvGraphicFramePr>
          <p:nvPr/>
        </p:nvGraphicFramePr>
        <p:xfrm>
          <a:off x="5861050" y="5862638"/>
          <a:ext cx="815975" cy="415925"/>
        </p:xfrm>
        <a:graphic>
          <a:graphicData uri="http://schemas.openxmlformats.org/presentationml/2006/ole">
            <p:oleObj spid="_x0000_s17612" name="Equation" r:id="rId32" imgW="469696" imgH="241195" progId="Equation.DSMT4">
              <p:embed/>
            </p:oleObj>
          </a:graphicData>
        </a:graphic>
      </p:graphicFrame>
      <p:sp>
        <p:nvSpPr>
          <p:cNvPr id="413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5760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08092E-6 L -1.11111E-6 -0.28855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428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60116E-6 L 0.02691 -0.27584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-138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20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201613"/>
            <a:ext cx="4986338" cy="582612"/>
          </a:xfrm>
        </p:spPr>
        <p:txBody>
          <a:bodyPr/>
          <a:lstStyle/>
          <a:p>
            <a:pPr>
              <a:defRPr/>
            </a:pPr>
            <a:r>
              <a:rPr lang="en-CA" sz="2400" dirty="0" smtClean="0"/>
              <a:t>Practice: Solve for</a:t>
            </a:r>
            <a:r>
              <a:rPr lang="en-CA" sz="2400" i="1" dirty="0" smtClean="0"/>
              <a:t> 0 </a:t>
            </a:r>
            <a:r>
              <a:rPr lang="el-GR" sz="2400" i="1" dirty="0" smtClean="0"/>
              <a:t>≤ θ</a:t>
            </a:r>
            <a:r>
              <a:rPr lang="en-CA" sz="2400" i="1" dirty="0" smtClean="0"/>
              <a:t> </a:t>
            </a:r>
            <a:r>
              <a:rPr lang="el-GR" sz="2400" i="1" dirty="0" smtClean="0"/>
              <a:t>≤</a:t>
            </a:r>
            <a:r>
              <a:rPr lang="en-CA" sz="2400" i="1" dirty="0" smtClean="0"/>
              <a:t> 360°</a:t>
            </a:r>
            <a:r>
              <a:rPr lang="en-CA" sz="2400" dirty="0" smtClean="0"/>
              <a:t> </a:t>
            </a:r>
            <a:endParaRPr lang="en-CA" sz="2400" dirty="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112838" y="3224213"/>
          <a:ext cx="2428875" cy="457200"/>
        </p:xfrm>
        <a:graphic>
          <a:graphicData uri="http://schemas.openxmlformats.org/presentationml/2006/ole">
            <p:oleObj spid="_x0000_s18542" name="Equation" r:id="rId4" imgW="1345616" imgH="25389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135188" y="2720975"/>
          <a:ext cx="1397000" cy="434975"/>
        </p:xfrm>
        <a:graphic>
          <a:graphicData uri="http://schemas.openxmlformats.org/presentationml/2006/ole">
            <p:oleObj spid="_x0000_s18543" name="Equation" r:id="rId5" imgW="774364" imgH="241195" progId="Equation.DSMT4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684338" y="2190750"/>
          <a:ext cx="1831975" cy="433388"/>
        </p:xfrm>
        <a:graphic>
          <a:graphicData uri="http://schemas.openxmlformats.org/presentationml/2006/ole">
            <p:oleObj spid="_x0000_s18544" name="Equation" r:id="rId6" imgW="1016000" imgH="241300" progId="Equation.DSMT4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46063" y="1533525"/>
          <a:ext cx="3275012" cy="639763"/>
        </p:xfrm>
        <a:graphic>
          <a:graphicData uri="http://schemas.openxmlformats.org/presentationml/2006/ole">
            <p:oleObj spid="_x0000_s18545" name="Equation" r:id="rId7" imgW="1815312" imgH="355446" progId="Equation.DSMT4">
              <p:embed/>
            </p:oleObj>
          </a:graphicData>
        </a:graphic>
      </p:graphicFrame>
      <p:graphicFrame>
        <p:nvGraphicFramePr>
          <p:cNvPr id="5126" name="Object 4"/>
          <p:cNvGraphicFramePr>
            <a:graphicFrameLocks noChangeAspect="1"/>
          </p:cNvGraphicFramePr>
          <p:nvPr/>
        </p:nvGraphicFramePr>
        <p:xfrm>
          <a:off x="641350" y="928688"/>
          <a:ext cx="2928938" cy="509587"/>
        </p:xfrm>
        <a:graphic>
          <a:graphicData uri="http://schemas.openxmlformats.org/presentationml/2006/ole">
            <p:oleObj spid="_x0000_s18546" name="Equation" r:id="rId8" imgW="1384300" imgH="241300" progId="Equation.DSMT4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787400" y="3692525"/>
          <a:ext cx="1236663" cy="320675"/>
        </p:xfrm>
        <a:graphic>
          <a:graphicData uri="http://schemas.openxmlformats.org/presentationml/2006/ole">
            <p:oleObj spid="_x0000_s18547" name="Equation" r:id="rId9" imgW="685502" imgH="177723" progId="Equation.DSMT4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319338" y="3709988"/>
          <a:ext cx="1236662" cy="320675"/>
        </p:xfrm>
        <a:graphic>
          <a:graphicData uri="http://schemas.openxmlformats.org/presentationml/2006/ole">
            <p:oleObj spid="_x0000_s18548" name="Equation" r:id="rId10" imgW="685502" imgH="177723" progId="Equation.DSMT4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320800" y="3995738"/>
          <a:ext cx="733425" cy="573087"/>
        </p:xfrm>
        <a:graphic>
          <a:graphicData uri="http://schemas.openxmlformats.org/presentationml/2006/ole">
            <p:oleObj spid="_x0000_s18549" name="Equation" r:id="rId11" imgW="406048" imgH="317225" progId="Equation.DSMT4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2852738" y="4008438"/>
          <a:ext cx="939800" cy="573087"/>
        </p:xfrm>
        <a:graphic>
          <a:graphicData uri="http://schemas.openxmlformats.org/presentationml/2006/ole">
            <p:oleObj spid="_x0000_s18550" name="Equation" r:id="rId12" imgW="520474" imgH="317362" progId="Equation.DSMT4">
              <p:embed/>
            </p:oleObj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903288" y="4552950"/>
          <a:ext cx="1146175" cy="573088"/>
        </p:xfrm>
        <a:graphic>
          <a:graphicData uri="http://schemas.openxmlformats.org/presentationml/2006/ole">
            <p:oleObj spid="_x0000_s18551" name="Equation" r:id="rId13" imgW="634449" imgH="317225" progId="Equation.DSMT4">
              <p:embed/>
            </p:oleObj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2443163" y="4546600"/>
          <a:ext cx="1352550" cy="573088"/>
        </p:xfrm>
        <a:graphic>
          <a:graphicData uri="http://schemas.openxmlformats.org/presentationml/2006/ole">
            <p:oleObj spid="_x0000_s18552" name="Equation" r:id="rId14" imgW="748975" imgH="317362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41888" y="1516063"/>
            <a:ext cx="344011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Use the Double-Angle Identity</a:t>
            </a:r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5078413" y="1887538"/>
          <a:ext cx="2117725" cy="420687"/>
        </p:xfrm>
        <a:graphic>
          <a:graphicData uri="http://schemas.openxmlformats.org/presentationml/2006/ole">
            <p:oleObj spid="_x0000_s18553" name="Equation" r:id="rId15" imgW="1473200" imgH="292100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978400" y="2293938"/>
            <a:ext cx="318611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Factor: Difference of Square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3138" y="2822575"/>
            <a:ext cx="34829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Solve for </a:t>
            </a:r>
            <a:r>
              <a:rPr lang="el-GR" dirty="0">
                <a:solidFill>
                  <a:srgbClr val="FF0000"/>
                </a:solidFill>
                <a:latin typeface="Century Schoolbook"/>
              </a:rPr>
              <a:t>θ</a:t>
            </a:r>
            <a:r>
              <a:rPr lang="en-CA" dirty="0">
                <a:solidFill>
                  <a:srgbClr val="FF0000"/>
                </a:solidFill>
                <a:latin typeface="Century Schoolbook"/>
              </a:rPr>
              <a:t> from each equation.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Century Schoolbook"/>
              </a:rPr>
              <a:t>Remember to use CAST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3775" y="3556000"/>
            <a:ext cx="33877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Note: There is only ONE cycle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Century Schoolbook"/>
              </a:rPr>
              <a:t>Between 0 and </a:t>
            </a:r>
            <a:r>
              <a:rPr lang="en-CA" i="1" dirty="0">
                <a:solidFill>
                  <a:srgbClr val="FF0000"/>
                </a:solidFill>
                <a:latin typeface="Century Schoolbook"/>
              </a:rPr>
              <a:t>360°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13328" name="Object 4"/>
          <p:cNvGraphicFramePr>
            <a:graphicFrameLocks noChangeAspect="1"/>
          </p:cNvGraphicFramePr>
          <p:nvPr/>
        </p:nvGraphicFramePr>
        <p:xfrm>
          <a:off x="371475" y="5153025"/>
          <a:ext cx="1838325" cy="519113"/>
        </p:xfrm>
        <a:graphic>
          <a:graphicData uri="http://schemas.openxmlformats.org/presentationml/2006/ole">
            <p:oleObj spid="_x0000_s18554" name="Equation" r:id="rId16" imgW="1028254" imgH="291973" progId="Equation.DSMT4">
              <p:embed/>
            </p:oleObj>
          </a:graphicData>
        </a:graphic>
      </p:graphicFrame>
      <p:graphicFrame>
        <p:nvGraphicFramePr>
          <p:cNvPr id="13329" name="Object 4"/>
          <p:cNvGraphicFramePr>
            <a:graphicFrameLocks noChangeAspect="1"/>
          </p:cNvGraphicFramePr>
          <p:nvPr/>
        </p:nvGraphicFramePr>
        <p:xfrm>
          <a:off x="396875" y="5683250"/>
          <a:ext cx="930275" cy="428625"/>
        </p:xfrm>
        <a:graphic>
          <a:graphicData uri="http://schemas.openxmlformats.org/presentationml/2006/ole">
            <p:oleObj spid="_x0000_s18555" name="Equation" r:id="rId17" imgW="520474" imgH="241195" progId="Equation.DSMT4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225550" y="5683250"/>
          <a:ext cx="795338" cy="473075"/>
        </p:xfrm>
        <a:graphic>
          <a:graphicData uri="http://schemas.openxmlformats.org/presentationml/2006/ole">
            <p:oleObj spid="_x0000_s18556" name="Equation" r:id="rId18" imgW="444114" imgH="266469" progId="Equation.DSMT4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2447925" y="5175250"/>
          <a:ext cx="1997075" cy="519113"/>
        </p:xfrm>
        <a:graphic>
          <a:graphicData uri="http://schemas.openxmlformats.org/presentationml/2006/ole">
            <p:oleObj spid="_x0000_s18557" name="Equation" r:id="rId19" imgW="1117600" imgH="292100" progId="Equation.DSMT4">
              <p:embed/>
            </p:oleObj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2436813" y="5691188"/>
          <a:ext cx="1042987" cy="428625"/>
        </p:xfrm>
        <a:graphic>
          <a:graphicData uri="http://schemas.openxmlformats.org/presentationml/2006/ole">
            <p:oleObj spid="_x0000_s18558" name="Equation" r:id="rId20" imgW="583947" imgH="241195" progId="Equation.DSMT4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3384550" y="5689600"/>
          <a:ext cx="817563" cy="473075"/>
        </p:xfrm>
        <a:graphic>
          <a:graphicData uri="http://schemas.openxmlformats.org/presentationml/2006/ole">
            <p:oleObj spid="_x0000_s18559" name="Equation" r:id="rId21" imgW="457002" imgH="266584" progId="Equation.DSMT4">
              <p:embed/>
            </p:oleObj>
          </a:graphicData>
        </a:graphic>
      </p:graphicFrame>
      <p:sp>
        <p:nvSpPr>
          <p:cNvPr id="514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22258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247775" y="744538"/>
          <a:ext cx="2895600" cy="495300"/>
        </p:xfrm>
        <a:graphic>
          <a:graphicData uri="http://schemas.openxmlformats.org/presentationml/2006/ole">
            <p:oleObj spid="_x0000_s15740" name="Equation" r:id="rId4" imgW="1409088" imgH="241195" progId="Equation.DSMT4">
              <p:embed/>
            </p:oleObj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08513" y="877888"/>
            <a:ext cx="2428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Make the substitution:</a:t>
            </a:r>
          </a:p>
          <a:p>
            <a:pPr eaLnBrk="1" hangingPunct="1"/>
            <a:r>
              <a:rPr lang="en-CA">
                <a:solidFill>
                  <a:srgbClr val="FF0000"/>
                </a:solidFill>
              </a:rPr>
              <a:t> </a:t>
            </a:r>
            <a:r>
              <a:rPr lang="en-CA" i="1">
                <a:solidFill>
                  <a:srgbClr val="FF0000"/>
                </a:solidFill>
              </a:rPr>
              <a:t>tan(2x) = T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520950" y="1325563"/>
          <a:ext cx="1552575" cy="454025"/>
        </p:xfrm>
        <a:graphic>
          <a:graphicData uri="http://schemas.openxmlformats.org/presentationml/2006/ole">
            <p:oleObj spid="_x0000_s15741" name="Equation" r:id="rId5" imgW="825500" imgH="241300" progId="Equation.DSMT4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235200" y="1808163"/>
          <a:ext cx="1831975" cy="633412"/>
        </p:xfrm>
        <a:graphic>
          <a:graphicData uri="http://schemas.openxmlformats.org/presentationml/2006/ole">
            <p:oleObj spid="_x0000_s15742" name="Equation" r:id="rId6" imgW="1028254" imgH="355446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270000" y="2343150"/>
          <a:ext cx="2782888" cy="630238"/>
        </p:xfrm>
        <a:graphic>
          <a:graphicData uri="http://schemas.openxmlformats.org/presentationml/2006/ole">
            <p:oleObj spid="_x0000_s15743" name="Equation" r:id="rId7" imgW="1562100" imgH="355600" progId="Equation.DSMT4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63538" y="2994025"/>
          <a:ext cx="860425" cy="428625"/>
        </p:xfrm>
        <a:graphic>
          <a:graphicData uri="http://schemas.openxmlformats.org/presentationml/2006/ole">
            <p:oleObj spid="_x0000_s15744" name="Equation" r:id="rId8" imgW="482391" imgH="241195" progId="Equation.DSMT4">
              <p:embed/>
            </p:oleObj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52413" y="231775"/>
            <a:ext cx="54705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400" dirty="0">
                <a:latin typeface="+mn-lt"/>
              </a:rPr>
              <a:t>Challenge: Solve for “x”, 0 ≤ </a:t>
            </a:r>
            <a:r>
              <a:rPr lang="en-CA" sz="2400" i="1" dirty="0">
                <a:latin typeface="+mn-lt"/>
              </a:rPr>
              <a:t>x </a:t>
            </a:r>
            <a:r>
              <a:rPr lang="en-CA" sz="2400" dirty="0">
                <a:latin typeface="+mn-lt"/>
              </a:rPr>
              <a:t>≤ </a:t>
            </a:r>
            <a:r>
              <a:rPr lang="en-CA" sz="2400" i="1" dirty="0">
                <a:latin typeface="+mn-lt"/>
              </a:rPr>
              <a:t>2</a:t>
            </a:r>
            <a:r>
              <a:rPr lang="el-GR" sz="2400" i="1" dirty="0">
                <a:latin typeface="+mn-lt"/>
              </a:rPr>
              <a:t>π</a:t>
            </a:r>
            <a:endParaRPr lang="en-CA" sz="2400" i="1" dirty="0">
              <a:latin typeface="+mn-lt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103188" y="3548063"/>
          <a:ext cx="1246187" cy="315912"/>
        </p:xfrm>
        <a:graphic>
          <a:graphicData uri="http://schemas.openxmlformats.org/presentationml/2006/ole">
            <p:oleObj spid="_x0000_s15745" name="Equation" r:id="rId9" imgW="698197" imgH="177723" progId="Equation.DSMT4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2451100" y="3519488"/>
          <a:ext cx="1174750" cy="315912"/>
        </p:xfrm>
        <a:graphic>
          <a:graphicData uri="http://schemas.openxmlformats.org/presentationml/2006/ole">
            <p:oleObj spid="_x0000_s15746" name="Equation" r:id="rId10" imgW="660113" imgH="177723" progId="Equation.DSMT4">
              <p:embed/>
            </p:oleObj>
          </a:graphicData>
        </a:graphic>
      </p:graphicFrame>
      <p:graphicFrame>
        <p:nvGraphicFramePr>
          <p:cNvPr id="6159" name="Object 4"/>
          <p:cNvGraphicFramePr>
            <a:graphicFrameLocks noChangeAspect="1"/>
          </p:cNvGraphicFramePr>
          <p:nvPr/>
        </p:nvGraphicFramePr>
        <p:xfrm>
          <a:off x="117475" y="4090988"/>
          <a:ext cx="557213" cy="288925"/>
        </p:xfrm>
        <a:graphic>
          <a:graphicData uri="http://schemas.openxmlformats.org/presentationml/2006/ole">
            <p:oleObj spid="_x0000_s15747" name="Equation" r:id="rId11" imgW="342603" imgH="177646" progId="Equation.DSMT4">
              <p:embed/>
            </p:oleObj>
          </a:graphicData>
        </a:graphic>
      </p:graphicFrame>
      <p:graphicFrame>
        <p:nvGraphicFramePr>
          <p:cNvPr id="6160" name="Object 4"/>
          <p:cNvGraphicFramePr>
            <a:graphicFrameLocks noChangeAspect="1"/>
          </p:cNvGraphicFramePr>
          <p:nvPr/>
        </p:nvGraphicFramePr>
        <p:xfrm>
          <a:off x="644525" y="4003675"/>
          <a:ext cx="825500" cy="392113"/>
        </p:xfrm>
        <a:graphic>
          <a:graphicData uri="http://schemas.openxmlformats.org/presentationml/2006/ole">
            <p:oleObj spid="_x0000_s15748" name="Equation" r:id="rId12" imgW="508000" imgH="241300" progId="Equation.DSMT4">
              <p:embed/>
            </p:oleObj>
          </a:graphicData>
        </a:graphic>
      </p:graphicFrame>
      <p:graphicFrame>
        <p:nvGraphicFramePr>
          <p:cNvPr id="6167" name="Object 2"/>
          <p:cNvGraphicFramePr>
            <a:graphicFrameLocks noChangeAspect="1"/>
          </p:cNvGraphicFramePr>
          <p:nvPr/>
        </p:nvGraphicFramePr>
        <p:xfrm>
          <a:off x="7235825" y="3516313"/>
          <a:ext cx="1541463" cy="381000"/>
        </p:xfrm>
        <a:graphic>
          <a:graphicData uri="http://schemas.openxmlformats.org/presentationml/2006/ole">
            <p:oleObj spid="_x0000_s15749" name="Equation" r:id="rId13" imgW="1028254" imgH="253890" progId="Equation.DSMT4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714375" y="4470400"/>
          <a:ext cx="1524000" cy="382588"/>
        </p:xfrm>
        <a:graphic>
          <a:graphicData uri="http://schemas.openxmlformats.org/presentationml/2006/ole">
            <p:oleObj spid="_x0000_s15750" name="Equation" r:id="rId14" imgW="812447" imgH="203112" progId="Equation.DSMT4">
              <p:embed/>
            </p:oleObj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622300" y="2352675"/>
          <a:ext cx="3438525" cy="630238"/>
        </p:xfrm>
        <a:graphic>
          <a:graphicData uri="http://schemas.openxmlformats.org/presentationml/2006/ole">
            <p:oleObj spid="_x0000_s15751" name="Equation" r:id="rId15" imgW="1930400" imgH="355600" progId="Equation.DSMT4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2727325" y="3089275"/>
          <a:ext cx="655638" cy="293688"/>
        </p:xfrm>
        <a:graphic>
          <a:graphicData uri="http://schemas.openxmlformats.org/presentationml/2006/ole">
            <p:oleObj spid="_x0000_s15752" name="Equation" r:id="rId16" imgW="368140" imgH="165028" progId="Equation.DSMT4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5592763" y="3098800"/>
          <a:ext cx="858837" cy="293688"/>
        </p:xfrm>
        <a:graphic>
          <a:graphicData uri="http://schemas.openxmlformats.org/presentationml/2006/ole">
            <p:oleObj spid="_x0000_s15753" name="Equation" r:id="rId17" imgW="482391" imgH="165028" progId="Equation.DSMT4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7307263" y="3005138"/>
          <a:ext cx="1016000" cy="406400"/>
        </p:xfrm>
        <a:graphic>
          <a:graphicData uri="http://schemas.openxmlformats.org/presentationml/2006/ole">
            <p:oleObj spid="_x0000_s15754" name="Equation" r:id="rId18" imgW="571252" imgH="228501" progId="Equation.DSMT4">
              <p:embed/>
            </p:oleObj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5213350" y="3514725"/>
          <a:ext cx="1377950" cy="315913"/>
        </p:xfrm>
        <a:graphic>
          <a:graphicData uri="http://schemas.openxmlformats.org/presentationml/2006/ole">
            <p:oleObj spid="_x0000_s15755" name="Equation" r:id="rId19" imgW="774028" imgH="177646" progId="Equation.DSMT4">
              <p:embed/>
            </p:oleObj>
          </a:graphicData>
        </a:graphic>
      </p:graphicFrame>
      <p:graphicFrame>
        <p:nvGraphicFramePr>
          <p:cNvPr id="36" name="Object 4"/>
          <p:cNvGraphicFramePr>
            <a:graphicFrameLocks noChangeAspect="1"/>
          </p:cNvGraphicFramePr>
          <p:nvPr/>
        </p:nvGraphicFramePr>
        <p:xfrm>
          <a:off x="2522538" y="4086225"/>
          <a:ext cx="557212" cy="288925"/>
        </p:xfrm>
        <a:graphic>
          <a:graphicData uri="http://schemas.openxmlformats.org/presentationml/2006/ole">
            <p:oleObj spid="_x0000_s15756" name="Equation" r:id="rId20" imgW="342603" imgH="177646" progId="Equation.DSMT4">
              <p:embed/>
            </p:oleObj>
          </a:graphicData>
        </a:graphic>
      </p:graphicFrame>
      <p:graphicFrame>
        <p:nvGraphicFramePr>
          <p:cNvPr id="37" name="Object 4"/>
          <p:cNvGraphicFramePr>
            <a:graphicFrameLocks noChangeAspect="1"/>
          </p:cNvGraphicFramePr>
          <p:nvPr/>
        </p:nvGraphicFramePr>
        <p:xfrm>
          <a:off x="3103563" y="3967163"/>
          <a:ext cx="784225" cy="392112"/>
        </p:xfrm>
        <a:graphic>
          <a:graphicData uri="http://schemas.openxmlformats.org/presentationml/2006/ole">
            <p:oleObj spid="_x0000_s15757" name="Equation" r:id="rId21" imgW="482391" imgH="241195" progId="Equation.DSMT4">
              <p:embed/>
            </p:oleObj>
          </a:graphicData>
        </a:graphic>
      </p:graphicFrame>
      <p:graphicFrame>
        <p:nvGraphicFramePr>
          <p:cNvPr id="38" name="Object 4"/>
          <p:cNvGraphicFramePr>
            <a:graphicFrameLocks noChangeAspect="1"/>
          </p:cNvGraphicFramePr>
          <p:nvPr/>
        </p:nvGraphicFramePr>
        <p:xfrm>
          <a:off x="5073650" y="4081463"/>
          <a:ext cx="557213" cy="288925"/>
        </p:xfrm>
        <a:graphic>
          <a:graphicData uri="http://schemas.openxmlformats.org/presentationml/2006/ole">
            <p:oleObj spid="_x0000_s15758" name="Equation" r:id="rId22" imgW="342603" imgH="177646" progId="Equation.DSMT4">
              <p:embed/>
            </p:oleObj>
          </a:graphicData>
        </a:graphic>
      </p:graphicFrame>
      <p:graphicFrame>
        <p:nvGraphicFramePr>
          <p:cNvPr id="39" name="Object 4"/>
          <p:cNvGraphicFramePr>
            <a:graphicFrameLocks noChangeAspect="1"/>
          </p:cNvGraphicFramePr>
          <p:nvPr/>
        </p:nvGraphicFramePr>
        <p:xfrm>
          <a:off x="5664200" y="3962400"/>
          <a:ext cx="949325" cy="392113"/>
        </p:xfrm>
        <a:graphic>
          <a:graphicData uri="http://schemas.openxmlformats.org/presentationml/2006/ole">
            <p:oleObj spid="_x0000_s15759" name="Equation" r:id="rId23" imgW="583947" imgH="241195" progId="Equation.DSMT4">
              <p:embed/>
            </p:oleObj>
          </a:graphicData>
        </a:graphic>
      </p:graphicFrame>
      <p:graphicFrame>
        <p:nvGraphicFramePr>
          <p:cNvPr id="40" name="Object 4"/>
          <p:cNvGraphicFramePr>
            <a:graphicFrameLocks noChangeAspect="1"/>
          </p:cNvGraphicFramePr>
          <p:nvPr/>
        </p:nvGraphicFramePr>
        <p:xfrm>
          <a:off x="2960688" y="4476750"/>
          <a:ext cx="1746250" cy="400050"/>
        </p:xfrm>
        <a:graphic>
          <a:graphicData uri="http://schemas.openxmlformats.org/presentationml/2006/ole">
            <p:oleObj spid="_x0000_s15760" name="Equation" r:id="rId24" imgW="888614" imgH="203112" progId="Equation.DSMT4">
              <p:embed/>
            </p:oleObj>
          </a:graphicData>
        </a:graphic>
      </p:graphicFrame>
      <p:graphicFrame>
        <p:nvGraphicFramePr>
          <p:cNvPr id="41" name="Object 4"/>
          <p:cNvGraphicFramePr>
            <a:graphicFrameLocks noChangeAspect="1"/>
          </p:cNvGraphicFramePr>
          <p:nvPr/>
        </p:nvGraphicFramePr>
        <p:xfrm>
          <a:off x="5699125" y="4425950"/>
          <a:ext cx="1028700" cy="361950"/>
        </p:xfrm>
        <a:graphic>
          <a:graphicData uri="http://schemas.openxmlformats.org/presentationml/2006/ole">
            <p:oleObj spid="_x0000_s15761" name="Equation" r:id="rId25" imgW="507780" imgH="177723" progId="Equation.DSMT4">
              <p:embed/>
            </p:oleObj>
          </a:graphicData>
        </a:graphic>
      </p:graphicFrame>
      <p:graphicFrame>
        <p:nvGraphicFramePr>
          <p:cNvPr id="42" name="Object 4"/>
          <p:cNvGraphicFramePr>
            <a:graphicFrameLocks noChangeAspect="1"/>
          </p:cNvGraphicFramePr>
          <p:nvPr/>
        </p:nvGraphicFramePr>
        <p:xfrm>
          <a:off x="2960688" y="4910138"/>
          <a:ext cx="1006475" cy="361950"/>
        </p:xfrm>
        <a:graphic>
          <a:graphicData uri="http://schemas.openxmlformats.org/presentationml/2006/ole">
            <p:oleObj spid="_x0000_s15762" name="Equation" r:id="rId26" imgW="494870" imgH="177646" progId="Equation.DSMT4">
              <p:embed/>
            </p:oleObj>
          </a:graphicData>
        </a:graphic>
      </p:graphicFrame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658813" y="4910138"/>
          <a:ext cx="284162" cy="396875"/>
        </p:xfrm>
        <a:graphic>
          <a:graphicData uri="http://schemas.openxmlformats.org/presentationml/2006/ole">
            <p:oleObj spid="_x0000_s15763" name="Equation" r:id="rId27" imgW="126725" imgH="177415" progId="Equation.DSMT4">
              <p:embed/>
            </p:oleObj>
          </a:graphicData>
        </a:graphic>
      </p:graphicFrame>
      <p:graphicFrame>
        <p:nvGraphicFramePr>
          <p:cNvPr id="45" name="Object 4"/>
          <p:cNvGraphicFramePr>
            <a:graphicFrameLocks noChangeAspect="1"/>
          </p:cNvGraphicFramePr>
          <p:nvPr/>
        </p:nvGraphicFramePr>
        <p:xfrm>
          <a:off x="5795963" y="4467225"/>
          <a:ext cx="822325" cy="361950"/>
        </p:xfrm>
        <a:graphic>
          <a:graphicData uri="http://schemas.openxmlformats.org/presentationml/2006/ole">
            <p:oleObj spid="_x0000_s15764" name="Equation" r:id="rId28" imgW="405872" imgH="177569" progId="Equation.DSMT4">
              <p:embed/>
            </p:oleObj>
          </a:graphicData>
        </a:graphic>
      </p:graphicFrame>
      <p:graphicFrame>
        <p:nvGraphicFramePr>
          <p:cNvPr id="46" name="Object 4"/>
          <p:cNvGraphicFramePr>
            <a:graphicFrameLocks noChangeAspect="1"/>
          </p:cNvGraphicFramePr>
          <p:nvPr/>
        </p:nvGraphicFramePr>
        <p:xfrm>
          <a:off x="6700838" y="4478338"/>
          <a:ext cx="847725" cy="361950"/>
        </p:xfrm>
        <a:graphic>
          <a:graphicData uri="http://schemas.openxmlformats.org/presentationml/2006/ole">
            <p:oleObj spid="_x0000_s15765" name="Equation" r:id="rId29" imgW="418918" imgH="177723" progId="Equation.DSMT4">
              <p:embed/>
            </p:oleObj>
          </a:graphicData>
        </a:graphic>
      </p:graphicFrame>
      <p:graphicFrame>
        <p:nvGraphicFramePr>
          <p:cNvPr id="47" name="Object 4"/>
          <p:cNvGraphicFramePr>
            <a:graphicFrameLocks noChangeAspect="1"/>
          </p:cNvGraphicFramePr>
          <p:nvPr/>
        </p:nvGraphicFramePr>
        <p:xfrm>
          <a:off x="128588" y="4527550"/>
          <a:ext cx="557212" cy="288925"/>
        </p:xfrm>
        <a:graphic>
          <a:graphicData uri="http://schemas.openxmlformats.org/presentationml/2006/ole">
            <p:oleObj spid="_x0000_s15766" name="Equation" r:id="rId30" imgW="342603" imgH="177646" progId="Equation.DSMT4">
              <p:embed/>
            </p:oleObj>
          </a:graphicData>
        </a:graphic>
      </p:graphicFrame>
      <p:graphicFrame>
        <p:nvGraphicFramePr>
          <p:cNvPr id="48" name="Object 4"/>
          <p:cNvGraphicFramePr>
            <a:graphicFrameLocks noChangeAspect="1"/>
          </p:cNvGraphicFramePr>
          <p:nvPr/>
        </p:nvGraphicFramePr>
        <p:xfrm>
          <a:off x="152400" y="5040313"/>
          <a:ext cx="433388" cy="227012"/>
        </p:xfrm>
        <a:graphic>
          <a:graphicData uri="http://schemas.openxmlformats.org/presentationml/2006/ole">
            <p:oleObj spid="_x0000_s15767" name="Equation" r:id="rId31" imgW="266469" imgH="139579" progId="Equation.DSMT4">
              <p:embed/>
            </p:oleObj>
          </a:graphicData>
        </a:graphic>
      </p:graphicFrame>
      <p:graphicFrame>
        <p:nvGraphicFramePr>
          <p:cNvPr id="50" name="Object 4"/>
          <p:cNvGraphicFramePr>
            <a:graphicFrameLocks noChangeAspect="1"/>
          </p:cNvGraphicFramePr>
          <p:nvPr/>
        </p:nvGraphicFramePr>
        <p:xfrm>
          <a:off x="2476500" y="4527550"/>
          <a:ext cx="557213" cy="288925"/>
        </p:xfrm>
        <a:graphic>
          <a:graphicData uri="http://schemas.openxmlformats.org/presentationml/2006/ole">
            <p:oleObj spid="_x0000_s15768" name="Equation" r:id="rId32" imgW="342603" imgH="177646" progId="Equation.DSMT4">
              <p:embed/>
            </p:oleObj>
          </a:graphicData>
        </a:graphic>
      </p:graphicFrame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533650" y="5010150"/>
          <a:ext cx="433388" cy="227013"/>
        </p:xfrm>
        <a:graphic>
          <a:graphicData uri="http://schemas.openxmlformats.org/presentationml/2006/ole">
            <p:oleObj spid="_x0000_s15769" name="Equation" r:id="rId33" imgW="266469" imgH="139579" progId="Equation.DSMT4">
              <p:embed/>
            </p:oleObj>
          </a:graphicData>
        </a:graphic>
      </p:graphicFrame>
      <p:graphicFrame>
        <p:nvGraphicFramePr>
          <p:cNvPr id="52" name="Object 4"/>
          <p:cNvGraphicFramePr>
            <a:graphicFrameLocks noChangeAspect="1"/>
          </p:cNvGraphicFramePr>
          <p:nvPr/>
        </p:nvGraphicFramePr>
        <p:xfrm>
          <a:off x="5176838" y="4484688"/>
          <a:ext cx="557212" cy="288925"/>
        </p:xfrm>
        <a:graphic>
          <a:graphicData uri="http://schemas.openxmlformats.org/presentationml/2006/ole">
            <p:oleObj spid="_x0000_s15770" name="Equation" r:id="rId34" imgW="342603" imgH="177646" progId="Equation.DSMT4">
              <p:embed/>
            </p:oleObj>
          </a:graphicData>
        </a:graphic>
      </p:graphicFrame>
      <p:graphicFrame>
        <p:nvGraphicFramePr>
          <p:cNvPr id="54" name="Object 4"/>
          <p:cNvGraphicFramePr>
            <a:graphicFrameLocks noChangeAspect="1"/>
          </p:cNvGraphicFramePr>
          <p:nvPr/>
        </p:nvGraphicFramePr>
        <p:xfrm>
          <a:off x="550863" y="5410200"/>
          <a:ext cx="709612" cy="396875"/>
        </p:xfrm>
        <a:graphic>
          <a:graphicData uri="http://schemas.openxmlformats.org/presentationml/2006/ole">
            <p:oleObj spid="_x0000_s15771" name="Equation" r:id="rId35" imgW="317087" imgH="177569" progId="Equation.DSMT4">
              <p:embed/>
            </p:oleObj>
          </a:graphicData>
        </a:graphic>
      </p:graphicFrame>
      <p:graphicFrame>
        <p:nvGraphicFramePr>
          <p:cNvPr id="55" name="Object 4"/>
          <p:cNvGraphicFramePr>
            <a:graphicFrameLocks noChangeAspect="1"/>
          </p:cNvGraphicFramePr>
          <p:nvPr/>
        </p:nvGraphicFramePr>
        <p:xfrm>
          <a:off x="163513" y="5538788"/>
          <a:ext cx="433387" cy="227012"/>
        </p:xfrm>
        <a:graphic>
          <a:graphicData uri="http://schemas.openxmlformats.org/presentationml/2006/ole">
            <p:oleObj spid="_x0000_s15772" name="Equation" r:id="rId36" imgW="266469" imgH="139579" progId="Equation.DSMT4">
              <p:embed/>
            </p:oleObj>
          </a:graphicData>
        </a:graphic>
      </p:graphicFrame>
      <p:graphicFrame>
        <p:nvGraphicFramePr>
          <p:cNvPr id="56" name="Object 4"/>
          <p:cNvGraphicFramePr>
            <a:graphicFrameLocks noChangeAspect="1"/>
          </p:cNvGraphicFramePr>
          <p:nvPr/>
        </p:nvGraphicFramePr>
        <p:xfrm>
          <a:off x="546100" y="5862638"/>
          <a:ext cx="738188" cy="396875"/>
        </p:xfrm>
        <a:graphic>
          <a:graphicData uri="http://schemas.openxmlformats.org/presentationml/2006/ole">
            <p:oleObj spid="_x0000_s15773" name="Equation" r:id="rId37" imgW="329914" imgH="177646" progId="Equation.DSMT4">
              <p:embed/>
            </p:oleObj>
          </a:graphicData>
        </a:graphic>
      </p:graphicFrame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173038" y="6022975"/>
          <a:ext cx="433387" cy="227013"/>
        </p:xfrm>
        <a:graphic>
          <a:graphicData uri="http://schemas.openxmlformats.org/presentationml/2006/ole">
            <p:oleObj spid="_x0000_s15774" name="Equation" r:id="rId38" imgW="266469" imgH="139579" progId="Equation.DSMT4">
              <p:embed/>
            </p:oleObj>
          </a:graphicData>
        </a:graphic>
      </p:graphicFrame>
      <p:graphicFrame>
        <p:nvGraphicFramePr>
          <p:cNvPr id="58" name="Object 4"/>
          <p:cNvGraphicFramePr>
            <a:graphicFrameLocks noChangeAspect="1"/>
          </p:cNvGraphicFramePr>
          <p:nvPr/>
        </p:nvGraphicFramePr>
        <p:xfrm>
          <a:off x="3025775" y="5583238"/>
          <a:ext cx="800100" cy="361950"/>
        </p:xfrm>
        <a:graphic>
          <a:graphicData uri="http://schemas.openxmlformats.org/presentationml/2006/ole">
            <p:oleObj spid="_x0000_s15775" name="Equation" r:id="rId39" imgW="393359" imgH="177646" progId="Equation.DSMT4">
              <p:embed/>
            </p:oleObj>
          </a:graphicData>
        </a:graphic>
      </p:graphicFrame>
      <p:graphicFrame>
        <p:nvGraphicFramePr>
          <p:cNvPr id="59" name="Object 4"/>
          <p:cNvGraphicFramePr>
            <a:graphicFrameLocks noChangeAspect="1"/>
          </p:cNvGraphicFramePr>
          <p:nvPr/>
        </p:nvGraphicFramePr>
        <p:xfrm>
          <a:off x="2576513" y="5683250"/>
          <a:ext cx="433387" cy="227013"/>
        </p:xfrm>
        <a:graphic>
          <a:graphicData uri="http://schemas.openxmlformats.org/presentationml/2006/ole">
            <p:oleObj spid="_x0000_s15776" name="Equation" r:id="rId40" imgW="266469" imgH="139579" progId="Equation.DSMT4">
              <p:embed/>
            </p:oleObj>
          </a:graphicData>
        </a:graphic>
      </p:graphicFrame>
      <p:graphicFrame>
        <p:nvGraphicFramePr>
          <p:cNvPr id="60" name="Object 4"/>
          <p:cNvGraphicFramePr>
            <a:graphicFrameLocks noChangeAspect="1"/>
          </p:cNvGraphicFramePr>
          <p:nvPr/>
        </p:nvGraphicFramePr>
        <p:xfrm>
          <a:off x="5114925" y="4973638"/>
          <a:ext cx="433388" cy="227012"/>
        </p:xfrm>
        <a:graphic>
          <a:graphicData uri="http://schemas.openxmlformats.org/presentationml/2006/ole">
            <p:oleObj spid="_x0000_s15777" name="Equation" r:id="rId41" imgW="266469" imgH="139579" progId="Equation.DSMT4">
              <p:embed/>
            </p:oleObj>
          </a:graphicData>
        </a:graphic>
      </p:graphicFrame>
      <p:graphicFrame>
        <p:nvGraphicFramePr>
          <p:cNvPr id="61" name="Object 4"/>
          <p:cNvGraphicFramePr>
            <a:graphicFrameLocks noChangeAspect="1"/>
          </p:cNvGraphicFramePr>
          <p:nvPr/>
        </p:nvGraphicFramePr>
        <p:xfrm>
          <a:off x="5156200" y="5646738"/>
          <a:ext cx="433388" cy="227012"/>
        </p:xfrm>
        <a:graphic>
          <a:graphicData uri="http://schemas.openxmlformats.org/presentationml/2006/ole">
            <p:oleObj spid="_x0000_s15778" name="Equation" r:id="rId42" imgW="266469" imgH="139579" progId="Equation.DSMT4">
              <p:embed/>
            </p:oleObj>
          </a:graphicData>
        </a:graphic>
      </p:graphicFrame>
      <p:graphicFrame>
        <p:nvGraphicFramePr>
          <p:cNvPr id="62" name="Object 4"/>
          <p:cNvGraphicFramePr>
            <a:graphicFrameLocks noChangeAspect="1"/>
          </p:cNvGraphicFramePr>
          <p:nvPr/>
        </p:nvGraphicFramePr>
        <p:xfrm>
          <a:off x="5619750" y="5529263"/>
          <a:ext cx="822325" cy="361950"/>
        </p:xfrm>
        <a:graphic>
          <a:graphicData uri="http://schemas.openxmlformats.org/presentationml/2006/ole">
            <p:oleObj spid="_x0000_s15779" name="Equation" r:id="rId43" imgW="405872" imgH="177569" progId="Equation.DSMT4">
              <p:embed/>
            </p:oleObj>
          </a:graphicData>
        </a:graphic>
      </p:graphicFrame>
      <p:graphicFrame>
        <p:nvGraphicFramePr>
          <p:cNvPr id="63" name="Object 4"/>
          <p:cNvGraphicFramePr>
            <a:graphicFrameLocks noChangeAspect="1"/>
          </p:cNvGraphicFramePr>
          <p:nvPr/>
        </p:nvGraphicFramePr>
        <p:xfrm>
          <a:off x="5581650" y="4878388"/>
          <a:ext cx="849313" cy="361950"/>
        </p:xfrm>
        <a:graphic>
          <a:graphicData uri="http://schemas.openxmlformats.org/presentationml/2006/ole">
            <p:oleObj spid="_x0000_s15780" name="Equation" r:id="rId44" imgW="418918" imgH="177723" progId="Equation.DSMT4">
              <p:embed/>
            </p:oleObj>
          </a:graphicData>
        </a:graphic>
      </p:graphicFrame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4619625" y="1676400"/>
            <a:ext cx="2876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Add the period to find 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solutions in the next cycle </a:t>
            </a:r>
            <a:endParaRPr lang="en-CA" i="1">
              <a:solidFill>
                <a:srgbClr val="FF0000"/>
              </a:solidFill>
            </a:endParaRPr>
          </a:p>
        </p:txBody>
      </p:sp>
      <p:graphicFrame>
        <p:nvGraphicFramePr>
          <p:cNvPr id="65" name="Object 2"/>
          <p:cNvGraphicFramePr>
            <a:graphicFrameLocks noChangeAspect="1"/>
          </p:cNvGraphicFramePr>
          <p:nvPr/>
        </p:nvGraphicFramePr>
        <p:xfrm>
          <a:off x="7326313" y="1793875"/>
          <a:ext cx="495300" cy="293688"/>
        </p:xfrm>
        <a:graphic>
          <a:graphicData uri="http://schemas.openxmlformats.org/presentationml/2006/ole">
            <p:oleObj spid="_x0000_s15781" name="Equation" r:id="rId45" imgW="279279" imgH="165028" progId="Equation.DSMT4">
              <p:embed/>
            </p:oleObj>
          </a:graphicData>
        </a:graphic>
      </p:graphicFrame>
      <p:graphicFrame>
        <p:nvGraphicFramePr>
          <p:cNvPr id="66" name="Object 2"/>
          <p:cNvGraphicFramePr>
            <a:graphicFrameLocks noChangeAspect="1"/>
          </p:cNvGraphicFramePr>
          <p:nvPr/>
        </p:nvGraphicFramePr>
        <p:xfrm>
          <a:off x="7891463" y="1512888"/>
          <a:ext cx="314325" cy="768350"/>
        </p:xfrm>
        <a:graphic>
          <a:graphicData uri="http://schemas.openxmlformats.org/presentationml/2006/ole">
            <p:oleObj spid="_x0000_s15782" name="Equation" r:id="rId46" imgW="177646" imgH="431425" progId="Equation.DSMT4">
              <p:embed/>
            </p:oleObj>
          </a:graphicData>
        </a:graphic>
      </p:graphicFrame>
      <p:graphicFrame>
        <p:nvGraphicFramePr>
          <p:cNvPr id="67" name="Object 2"/>
          <p:cNvGraphicFramePr>
            <a:graphicFrameLocks noChangeAspect="1"/>
          </p:cNvGraphicFramePr>
          <p:nvPr/>
        </p:nvGraphicFramePr>
        <p:xfrm>
          <a:off x="7797800" y="1711325"/>
          <a:ext cx="809625" cy="455613"/>
        </p:xfrm>
        <a:graphic>
          <a:graphicData uri="http://schemas.openxmlformats.org/presentationml/2006/ole">
            <p:oleObj spid="_x0000_s15783" name="Equation" r:id="rId47" imgW="317087" imgH="177569" progId="Equation.DSMT4">
              <p:embed/>
            </p:oleObj>
          </a:graphicData>
        </a:graphic>
      </p:graphicFrame>
      <p:graphicFrame>
        <p:nvGraphicFramePr>
          <p:cNvPr id="68" name="Object 4"/>
          <p:cNvGraphicFramePr>
            <a:graphicFrameLocks noChangeAspect="1"/>
          </p:cNvGraphicFramePr>
          <p:nvPr/>
        </p:nvGraphicFramePr>
        <p:xfrm>
          <a:off x="887413" y="4933950"/>
          <a:ext cx="720725" cy="396875"/>
        </p:xfrm>
        <a:graphic>
          <a:graphicData uri="http://schemas.openxmlformats.org/presentationml/2006/ole">
            <p:oleObj spid="_x0000_s15784" name="Equation" r:id="rId48" imgW="368140" imgH="203112" progId="Equation.DSMT4">
              <p:embed/>
            </p:oleObj>
          </a:graphicData>
        </a:graphic>
      </p:graphicFrame>
      <p:graphicFrame>
        <p:nvGraphicFramePr>
          <p:cNvPr id="69" name="Object 4"/>
          <p:cNvGraphicFramePr>
            <a:graphicFrameLocks noChangeAspect="1"/>
          </p:cNvGraphicFramePr>
          <p:nvPr/>
        </p:nvGraphicFramePr>
        <p:xfrm>
          <a:off x="1168400" y="5416550"/>
          <a:ext cx="746125" cy="395288"/>
        </p:xfrm>
        <a:graphic>
          <a:graphicData uri="http://schemas.openxmlformats.org/presentationml/2006/ole">
            <p:oleObj spid="_x0000_s15785" name="Equation" r:id="rId49" imgW="380835" imgH="203112" progId="Equation.DSMT4">
              <p:embed/>
            </p:oleObj>
          </a:graphicData>
        </a:graphic>
      </p:graphicFrame>
      <p:graphicFrame>
        <p:nvGraphicFramePr>
          <p:cNvPr id="70" name="Object 4"/>
          <p:cNvGraphicFramePr>
            <a:graphicFrameLocks noChangeAspect="1"/>
          </p:cNvGraphicFramePr>
          <p:nvPr/>
        </p:nvGraphicFramePr>
        <p:xfrm>
          <a:off x="1179513" y="5913438"/>
          <a:ext cx="746125" cy="395287"/>
        </p:xfrm>
        <a:graphic>
          <a:graphicData uri="http://schemas.openxmlformats.org/presentationml/2006/ole">
            <p:oleObj spid="_x0000_s15786" name="Equation" r:id="rId50" imgW="380835" imgH="203112" progId="Equation.DSMT4">
              <p:embed/>
            </p:oleObj>
          </a:graphicData>
        </a:graphic>
      </p:graphicFrame>
      <p:graphicFrame>
        <p:nvGraphicFramePr>
          <p:cNvPr id="71" name="Object 4"/>
          <p:cNvGraphicFramePr>
            <a:graphicFrameLocks noChangeAspect="1"/>
          </p:cNvGraphicFramePr>
          <p:nvPr/>
        </p:nvGraphicFramePr>
        <p:xfrm>
          <a:off x="3898900" y="4897438"/>
          <a:ext cx="869950" cy="396875"/>
        </p:xfrm>
        <a:graphic>
          <a:graphicData uri="http://schemas.openxmlformats.org/presentationml/2006/ole">
            <p:oleObj spid="_x0000_s15787" name="Equation" r:id="rId51" imgW="444307" imgH="203112" progId="Equation.DSMT4">
              <p:embed/>
            </p:oleObj>
          </a:graphicData>
        </a:graphic>
      </p:graphicFrame>
      <p:graphicFrame>
        <p:nvGraphicFramePr>
          <p:cNvPr id="72" name="Object 4"/>
          <p:cNvGraphicFramePr>
            <a:graphicFrameLocks noChangeAspect="1"/>
          </p:cNvGraphicFramePr>
          <p:nvPr/>
        </p:nvGraphicFramePr>
        <p:xfrm>
          <a:off x="3805238" y="5586413"/>
          <a:ext cx="895350" cy="396875"/>
        </p:xfrm>
        <a:graphic>
          <a:graphicData uri="http://schemas.openxmlformats.org/presentationml/2006/ole">
            <p:oleObj spid="_x0000_s15788" name="Equation" r:id="rId52" imgW="457002" imgH="203112" progId="Equation.DSMT4">
              <p:embed/>
            </p:oleObj>
          </a:graphicData>
        </a:graphic>
      </p:graphicFrame>
      <p:graphicFrame>
        <p:nvGraphicFramePr>
          <p:cNvPr id="73" name="Object 4"/>
          <p:cNvGraphicFramePr>
            <a:graphicFrameLocks noChangeAspect="1"/>
          </p:cNvGraphicFramePr>
          <p:nvPr/>
        </p:nvGraphicFramePr>
        <p:xfrm>
          <a:off x="6373813" y="4860925"/>
          <a:ext cx="920750" cy="396875"/>
        </p:xfrm>
        <a:graphic>
          <a:graphicData uri="http://schemas.openxmlformats.org/presentationml/2006/ole">
            <p:oleObj spid="_x0000_s15789" name="Equation" r:id="rId53" imgW="469696" imgH="203112" progId="Equation.DSMT4">
              <p:embed/>
            </p:oleObj>
          </a:graphicData>
        </a:graphic>
      </p:graphicFrame>
      <p:graphicFrame>
        <p:nvGraphicFramePr>
          <p:cNvPr id="74" name="Object 4"/>
          <p:cNvGraphicFramePr>
            <a:graphicFrameLocks noChangeAspect="1"/>
          </p:cNvGraphicFramePr>
          <p:nvPr/>
        </p:nvGraphicFramePr>
        <p:xfrm>
          <a:off x="6415088" y="5534025"/>
          <a:ext cx="920750" cy="396875"/>
        </p:xfrm>
        <a:graphic>
          <a:graphicData uri="http://schemas.openxmlformats.org/presentationml/2006/ole">
            <p:oleObj spid="_x0000_s15790" name="Equation" r:id="rId54" imgW="469696" imgH="203112" progId="Equation.DSMT4">
              <p:embed/>
            </p:oleObj>
          </a:graphicData>
        </a:graphic>
      </p:graphicFrame>
      <p:graphicFrame>
        <p:nvGraphicFramePr>
          <p:cNvPr id="75" name="Object 4"/>
          <p:cNvGraphicFramePr>
            <a:graphicFrameLocks noChangeAspect="1"/>
          </p:cNvGraphicFramePr>
          <p:nvPr/>
        </p:nvGraphicFramePr>
        <p:xfrm>
          <a:off x="3043238" y="6022975"/>
          <a:ext cx="895350" cy="396875"/>
        </p:xfrm>
        <a:graphic>
          <a:graphicData uri="http://schemas.openxmlformats.org/presentationml/2006/ole">
            <p:oleObj spid="_x0000_s15791" name="Equation" r:id="rId55" imgW="457002" imgH="203112" progId="Equation.DSMT4">
              <p:embed/>
            </p:oleObj>
          </a:graphicData>
        </a:graphic>
      </p:graphicFrame>
      <p:graphicFrame>
        <p:nvGraphicFramePr>
          <p:cNvPr id="76" name="Object 4"/>
          <p:cNvGraphicFramePr>
            <a:graphicFrameLocks noChangeAspect="1"/>
          </p:cNvGraphicFramePr>
          <p:nvPr/>
        </p:nvGraphicFramePr>
        <p:xfrm>
          <a:off x="7297738" y="4840288"/>
          <a:ext cx="920750" cy="396875"/>
        </p:xfrm>
        <a:graphic>
          <a:graphicData uri="http://schemas.openxmlformats.org/presentationml/2006/ole">
            <p:oleObj spid="_x0000_s15792" name="Equation" r:id="rId56" imgW="469696" imgH="203112" progId="Equation.DSMT4">
              <p:embed/>
            </p:oleObj>
          </a:graphicData>
        </a:graphic>
      </p:graphicFrame>
      <p:graphicFrame>
        <p:nvGraphicFramePr>
          <p:cNvPr id="77" name="Object 4"/>
          <p:cNvGraphicFramePr>
            <a:graphicFrameLocks noChangeAspect="1"/>
          </p:cNvGraphicFramePr>
          <p:nvPr/>
        </p:nvGraphicFramePr>
        <p:xfrm>
          <a:off x="685800" y="6254750"/>
          <a:ext cx="746125" cy="395288"/>
        </p:xfrm>
        <a:graphic>
          <a:graphicData uri="http://schemas.openxmlformats.org/presentationml/2006/ole">
            <p:oleObj spid="_x0000_s15793" name="Equation" r:id="rId57" imgW="380835" imgH="203112" progId="Equation.DSMT4">
              <p:embed/>
            </p:oleObj>
          </a:graphicData>
        </a:graphic>
      </p:graphicFrame>
      <p:sp>
        <p:nvSpPr>
          <p:cNvPr id="1029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8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2600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3887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Check:</a:t>
            </a:r>
            <a:endParaRPr lang="en-CA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957388" y="358775"/>
          <a:ext cx="3052762" cy="574675"/>
        </p:xfrm>
        <a:graphic>
          <a:graphicData uri="http://schemas.openxmlformats.org/presentationml/2006/ole">
            <p:oleObj spid="_x0000_s16491" name="Equation" r:id="rId4" imgW="1485900" imgH="279400" progId="Equation.DSMT4">
              <p:embed/>
            </p:oleObj>
          </a:graphicData>
        </a:graphic>
      </p:graphicFrame>
      <p:grpSp>
        <p:nvGrpSpPr>
          <p:cNvPr id="11282" name="Group 6"/>
          <p:cNvGrpSpPr>
            <a:grpSpLocks noChangeAspect="1"/>
          </p:cNvGrpSpPr>
          <p:nvPr/>
        </p:nvGrpSpPr>
        <p:grpSpPr bwMode="auto">
          <a:xfrm>
            <a:off x="84138" y="1481138"/>
            <a:ext cx="9028112" cy="2876550"/>
            <a:chOff x="53" y="933"/>
            <a:chExt cx="5687" cy="1812"/>
          </a:xfrm>
        </p:grpSpPr>
        <p:sp>
          <p:nvSpPr>
            <p:cNvPr id="11312" name="AutoShape 5"/>
            <p:cNvSpPr>
              <a:spLocks noChangeAspect="1" noChangeArrowheads="1" noTextEdit="1"/>
            </p:cNvSpPr>
            <p:nvPr/>
          </p:nvSpPr>
          <p:spPr bwMode="auto">
            <a:xfrm>
              <a:off x="53" y="937"/>
              <a:ext cx="5687" cy="1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13" name="Rectangle 7"/>
            <p:cNvSpPr>
              <a:spLocks noChangeArrowheads="1"/>
            </p:cNvSpPr>
            <p:nvPr/>
          </p:nvSpPr>
          <p:spPr bwMode="auto">
            <a:xfrm>
              <a:off x="57" y="941"/>
              <a:ext cx="5679" cy="1800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4" name="Line 8"/>
            <p:cNvSpPr>
              <a:spLocks noChangeShapeType="1"/>
            </p:cNvSpPr>
            <p:nvPr/>
          </p:nvSpPr>
          <p:spPr bwMode="auto">
            <a:xfrm flipV="1">
              <a:off x="568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15" name="Line 9"/>
            <p:cNvSpPr>
              <a:spLocks noChangeShapeType="1"/>
            </p:cNvSpPr>
            <p:nvPr/>
          </p:nvSpPr>
          <p:spPr bwMode="auto">
            <a:xfrm flipV="1">
              <a:off x="573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16" name="Line 10"/>
            <p:cNvSpPr>
              <a:spLocks noChangeShapeType="1"/>
            </p:cNvSpPr>
            <p:nvPr/>
          </p:nvSpPr>
          <p:spPr bwMode="auto">
            <a:xfrm flipV="1">
              <a:off x="906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17" name="Line 11"/>
            <p:cNvSpPr>
              <a:spLocks noChangeShapeType="1"/>
            </p:cNvSpPr>
            <p:nvPr/>
          </p:nvSpPr>
          <p:spPr bwMode="auto">
            <a:xfrm flipV="1">
              <a:off x="910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18" name="Line 12"/>
            <p:cNvSpPr>
              <a:spLocks noChangeShapeType="1"/>
            </p:cNvSpPr>
            <p:nvPr/>
          </p:nvSpPr>
          <p:spPr bwMode="auto">
            <a:xfrm flipV="1">
              <a:off x="1239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19" name="Line 13"/>
            <p:cNvSpPr>
              <a:spLocks noChangeShapeType="1"/>
            </p:cNvSpPr>
            <p:nvPr/>
          </p:nvSpPr>
          <p:spPr bwMode="auto">
            <a:xfrm flipV="1">
              <a:off x="1244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0" name="Line 14"/>
            <p:cNvSpPr>
              <a:spLocks noChangeShapeType="1"/>
            </p:cNvSpPr>
            <p:nvPr/>
          </p:nvSpPr>
          <p:spPr bwMode="auto">
            <a:xfrm flipV="1">
              <a:off x="1577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1" name="Line 15"/>
            <p:cNvSpPr>
              <a:spLocks noChangeShapeType="1"/>
            </p:cNvSpPr>
            <p:nvPr/>
          </p:nvSpPr>
          <p:spPr bwMode="auto">
            <a:xfrm flipV="1">
              <a:off x="1581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2" name="Line 16"/>
            <p:cNvSpPr>
              <a:spLocks noChangeShapeType="1"/>
            </p:cNvSpPr>
            <p:nvPr/>
          </p:nvSpPr>
          <p:spPr bwMode="auto">
            <a:xfrm flipV="1">
              <a:off x="1915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3" name="Line 17"/>
            <p:cNvSpPr>
              <a:spLocks noChangeShapeType="1"/>
            </p:cNvSpPr>
            <p:nvPr/>
          </p:nvSpPr>
          <p:spPr bwMode="auto">
            <a:xfrm flipV="1">
              <a:off x="1919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4" name="Line 18"/>
            <p:cNvSpPr>
              <a:spLocks noChangeShapeType="1"/>
            </p:cNvSpPr>
            <p:nvPr/>
          </p:nvSpPr>
          <p:spPr bwMode="auto">
            <a:xfrm flipV="1">
              <a:off x="2252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5" name="Line 19"/>
            <p:cNvSpPr>
              <a:spLocks noChangeShapeType="1"/>
            </p:cNvSpPr>
            <p:nvPr/>
          </p:nvSpPr>
          <p:spPr bwMode="auto">
            <a:xfrm flipV="1">
              <a:off x="2257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6" name="Line 20"/>
            <p:cNvSpPr>
              <a:spLocks noChangeShapeType="1"/>
            </p:cNvSpPr>
            <p:nvPr/>
          </p:nvSpPr>
          <p:spPr bwMode="auto">
            <a:xfrm flipV="1">
              <a:off x="2590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7" name="Line 21"/>
            <p:cNvSpPr>
              <a:spLocks noChangeShapeType="1"/>
            </p:cNvSpPr>
            <p:nvPr/>
          </p:nvSpPr>
          <p:spPr bwMode="auto">
            <a:xfrm flipV="1">
              <a:off x="2594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8" name="Line 22"/>
            <p:cNvSpPr>
              <a:spLocks noChangeShapeType="1"/>
            </p:cNvSpPr>
            <p:nvPr/>
          </p:nvSpPr>
          <p:spPr bwMode="auto">
            <a:xfrm flipV="1">
              <a:off x="2928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29" name="Line 23"/>
            <p:cNvSpPr>
              <a:spLocks noChangeShapeType="1"/>
            </p:cNvSpPr>
            <p:nvPr/>
          </p:nvSpPr>
          <p:spPr bwMode="auto">
            <a:xfrm flipV="1">
              <a:off x="2932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0" name="Line 24"/>
            <p:cNvSpPr>
              <a:spLocks noChangeShapeType="1"/>
            </p:cNvSpPr>
            <p:nvPr/>
          </p:nvSpPr>
          <p:spPr bwMode="auto">
            <a:xfrm flipV="1">
              <a:off x="3265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1" name="Line 25"/>
            <p:cNvSpPr>
              <a:spLocks noChangeShapeType="1"/>
            </p:cNvSpPr>
            <p:nvPr/>
          </p:nvSpPr>
          <p:spPr bwMode="auto">
            <a:xfrm flipV="1">
              <a:off x="3270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2" name="Line 26"/>
            <p:cNvSpPr>
              <a:spLocks noChangeShapeType="1"/>
            </p:cNvSpPr>
            <p:nvPr/>
          </p:nvSpPr>
          <p:spPr bwMode="auto">
            <a:xfrm flipV="1">
              <a:off x="3603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3" name="Line 27"/>
            <p:cNvSpPr>
              <a:spLocks noChangeShapeType="1"/>
            </p:cNvSpPr>
            <p:nvPr/>
          </p:nvSpPr>
          <p:spPr bwMode="auto">
            <a:xfrm flipV="1">
              <a:off x="3607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4" name="Line 28"/>
            <p:cNvSpPr>
              <a:spLocks noChangeShapeType="1"/>
            </p:cNvSpPr>
            <p:nvPr/>
          </p:nvSpPr>
          <p:spPr bwMode="auto">
            <a:xfrm flipV="1">
              <a:off x="3941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5" name="Line 29"/>
            <p:cNvSpPr>
              <a:spLocks noChangeShapeType="1"/>
            </p:cNvSpPr>
            <p:nvPr/>
          </p:nvSpPr>
          <p:spPr bwMode="auto">
            <a:xfrm flipV="1">
              <a:off x="3945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6" name="Line 30"/>
            <p:cNvSpPr>
              <a:spLocks noChangeShapeType="1"/>
            </p:cNvSpPr>
            <p:nvPr/>
          </p:nvSpPr>
          <p:spPr bwMode="auto">
            <a:xfrm flipV="1">
              <a:off x="4278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7" name="Line 31"/>
            <p:cNvSpPr>
              <a:spLocks noChangeShapeType="1"/>
            </p:cNvSpPr>
            <p:nvPr/>
          </p:nvSpPr>
          <p:spPr bwMode="auto">
            <a:xfrm flipV="1">
              <a:off x="4283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8" name="Line 32"/>
            <p:cNvSpPr>
              <a:spLocks noChangeShapeType="1"/>
            </p:cNvSpPr>
            <p:nvPr/>
          </p:nvSpPr>
          <p:spPr bwMode="auto">
            <a:xfrm flipV="1">
              <a:off x="4616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9" name="Line 33"/>
            <p:cNvSpPr>
              <a:spLocks noChangeShapeType="1"/>
            </p:cNvSpPr>
            <p:nvPr/>
          </p:nvSpPr>
          <p:spPr bwMode="auto">
            <a:xfrm flipV="1">
              <a:off x="4620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0" name="Line 34"/>
            <p:cNvSpPr>
              <a:spLocks noChangeShapeType="1"/>
            </p:cNvSpPr>
            <p:nvPr/>
          </p:nvSpPr>
          <p:spPr bwMode="auto">
            <a:xfrm flipV="1">
              <a:off x="4954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1" name="Line 35"/>
            <p:cNvSpPr>
              <a:spLocks noChangeShapeType="1"/>
            </p:cNvSpPr>
            <p:nvPr/>
          </p:nvSpPr>
          <p:spPr bwMode="auto">
            <a:xfrm flipV="1">
              <a:off x="4958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2" name="Line 36"/>
            <p:cNvSpPr>
              <a:spLocks noChangeShapeType="1"/>
            </p:cNvSpPr>
            <p:nvPr/>
          </p:nvSpPr>
          <p:spPr bwMode="auto">
            <a:xfrm flipV="1">
              <a:off x="5287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3" name="Line 37"/>
            <p:cNvSpPr>
              <a:spLocks noChangeShapeType="1"/>
            </p:cNvSpPr>
            <p:nvPr/>
          </p:nvSpPr>
          <p:spPr bwMode="auto">
            <a:xfrm flipV="1">
              <a:off x="5291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4" name="Line 38"/>
            <p:cNvSpPr>
              <a:spLocks noChangeShapeType="1"/>
            </p:cNvSpPr>
            <p:nvPr/>
          </p:nvSpPr>
          <p:spPr bwMode="auto">
            <a:xfrm flipV="1">
              <a:off x="5624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5" name="Line 39"/>
            <p:cNvSpPr>
              <a:spLocks noChangeShapeType="1"/>
            </p:cNvSpPr>
            <p:nvPr/>
          </p:nvSpPr>
          <p:spPr bwMode="auto">
            <a:xfrm flipV="1">
              <a:off x="5629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6" name="Line 40"/>
            <p:cNvSpPr>
              <a:spLocks noChangeShapeType="1"/>
            </p:cNvSpPr>
            <p:nvPr/>
          </p:nvSpPr>
          <p:spPr bwMode="auto">
            <a:xfrm>
              <a:off x="62" y="2407"/>
              <a:ext cx="5674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7" name="Line 41"/>
            <p:cNvSpPr>
              <a:spLocks noChangeShapeType="1"/>
            </p:cNvSpPr>
            <p:nvPr/>
          </p:nvSpPr>
          <p:spPr bwMode="auto">
            <a:xfrm>
              <a:off x="62" y="2412"/>
              <a:ext cx="5674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8" name="Line 42"/>
            <p:cNvSpPr>
              <a:spLocks noChangeShapeType="1"/>
            </p:cNvSpPr>
            <p:nvPr/>
          </p:nvSpPr>
          <p:spPr bwMode="auto">
            <a:xfrm>
              <a:off x="62" y="1266"/>
              <a:ext cx="5674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9" name="Line 43"/>
            <p:cNvSpPr>
              <a:spLocks noChangeShapeType="1"/>
            </p:cNvSpPr>
            <p:nvPr/>
          </p:nvSpPr>
          <p:spPr bwMode="auto">
            <a:xfrm>
              <a:off x="62" y="1270"/>
              <a:ext cx="5674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0" name="Line 44"/>
            <p:cNvSpPr>
              <a:spLocks noChangeShapeType="1"/>
            </p:cNvSpPr>
            <p:nvPr/>
          </p:nvSpPr>
          <p:spPr bwMode="auto">
            <a:xfrm>
              <a:off x="62" y="1830"/>
              <a:ext cx="5674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1" name="Line 45"/>
            <p:cNvSpPr>
              <a:spLocks noChangeShapeType="1"/>
            </p:cNvSpPr>
            <p:nvPr/>
          </p:nvSpPr>
          <p:spPr bwMode="auto">
            <a:xfrm>
              <a:off x="62" y="1834"/>
              <a:ext cx="5674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2" name="Line 46"/>
            <p:cNvSpPr>
              <a:spLocks noChangeShapeType="1"/>
            </p:cNvSpPr>
            <p:nvPr/>
          </p:nvSpPr>
          <p:spPr bwMode="auto">
            <a:xfrm>
              <a:off x="62" y="1839"/>
              <a:ext cx="5674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3" name="Line 47"/>
            <p:cNvSpPr>
              <a:spLocks noChangeShapeType="1"/>
            </p:cNvSpPr>
            <p:nvPr/>
          </p:nvSpPr>
          <p:spPr bwMode="auto">
            <a:xfrm>
              <a:off x="62" y="1843"/>
              <a:ext cx="567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4" name="Rectangle 48"/>
            <p:cNvSpPr>
              <a:spLocks noChangeArrowheads="1"/>
            </p:cNvSpPr>
            <p:nvPr/>
          </p:nvSpPr>
          <p:spPr bwMode="auto">
            <a:xfrm>
              <a:off x="5625" y="1661"/>
              <a:ext cx="93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1355" name="Freeform 49"/>
            <p:cNvSpPr>
              <a:spLocks/>
            </p:cNvSpPr>
            <p:nvPr/>
          </p:nvSpPr>
          <p:spPr bwMode="auto">
            <a:xfrm>
              <a:off x="5678" y="1790"/>
              <a:ext cx="49" cy="98"/>
            </a:xfrm>
            <a:custGeom>
              <a:avLst/>
              <a:gdLst>
                <a:gd name="T0" fmla="*/ 0 w 49"/>
                <a:gd name="T1" fmla="*/ 0 h 98"/>
                <a:gd name="T2" fmla="*/ 49 w 49"/>
                <a:gd name="T3" fmla="*/ 49 h 98"/>
                <a:gd name="T4" fmla="*/ 0 w 49"/>
                <a:gd name="T5" fmla="*/ 98 h 98"/>
                <a:gd name="T6" fmla="*/ 0 w 49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98"/>
                <a:gd name="T14" fmla="*/ 49 w 4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98">
                  <a:moveTo>
                    <a:pt x="0" y="0"/>
                  </a:moveTo>
                  <a:lnTo>
                    <a:pt x="49" y="49"/>
                  </a:lnTo>
                  <a:lnTo>
                    <a:pt x="0" y="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56" name="Line 50"/>
            <p:cNvSpPr>
              <a:spLocks noChangeShapeType="1"/>
            </p:cNvSpPr>
            <p:nvPr/>
          </p:nvSpPr>
          <p:spPr bwMode="auto">
            <a:xfrm flipV="1">
              <a:off x="226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7" name="Line 51"/>
            <p:cNvSpPr>
              <a:spLocks noChangeShapeType="1"/>
            </p:cNvSpPr>
            <p:nvPr/>
          </p:nvSpPr>
          <p:spPr bwMode="auto">
            <a:xfrm flipV="1">
              <a:off x="231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8" name="Line 52"/>
            <p:cNvSpPr>
              <a:spLocks noChangeShapeType="1"/>
            </p:cNvSpPr>
            <p:nvPr/>
          </p:nvSpPr>
          <p:spPr bwMode="auto">
            <a:xfrm flipV="1">
              <a:off x="235" y="941"/>
              <a:ext cx="1" cy="17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9" name="Line 53"/>
            <p:cNvSpPr>
              <a:spLocks noChangeShapeType="1"/>
            </p:cNvSpPr>
            <p:nvPr/>
          </p:nvSpPr>
          <p:spPr bwMode="auto">
            <a:xfrm flipV="1">
              <a:off x="240" y="941"/>
              <a:ext cx="1" cy="17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60" name="Rectangle 54"/>
            <p:cNvSpPr>
              <a:spLocks noChangeArrowheads="1"/>
            </p:cNvSpPr>
            <p:nvPr/>
          </p:nvSpPr>
          <p:spPr bwMode="auto">
            <a:xfrm>
              <a:off x="297" y="933"/>
              <a:ext cx="93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1361" name="Freeform 55"/>
            <p:cNvSpPr>
              <a:spLocks/>
            </p:cNvSpPr>
            <p:nvPr/>
          </p:nvSpPr>
          <p:spPr bwMode="auto">
            <a:xfrm>
              <a:off x="186" y="946"/>
              <a:ext cx="98" cy="49"/>
            </a:xfrm>
            <a:custGeom>
              <a:avLst/>
              <a:gdLst>
                <a:gd name="T0" fmla="*/ 0 w 98"/>
                <a:gd name="T1" fmla="*/ 49 h 49"/>
                <a:gd name="T2" fmla="*/ 49 w 98"/>
                <a:gd name="T3" fmla="*/ 0 h 49"/>
                <a:gd name="T4" fmla="*/ 98 w 98"/>
                <a:gd name="T5" fmla="*/ 49 h 49"/>
                <a:gd name="T6" fmla="*/ 0 w 98"/>
                <a:gd name="T7" fmla="*/ 49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8"/>
                <a:gd name="T13" fmla="*/ 0 h 49"/>
                <a:gd name="T14" fmla="*/ 98 w 98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8" h="49">
                  <a:moveTo>
                    <a:pt x="0" y="49"/>
                  </a:moveTo>
                  <a:lnTo>
                    <a:pt x="49" y="0"/>
                  </a:lnTo>
                  <a:lnTo>
                    <a:pt x="98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62" name="Rectangle 56"/>
            <p:cNvSpPr>
              <a:spLocks noChangeArrowheads="1"/>
            </p:cNvSpPr>
            <p:nvPr/>
          </p:nvSpPr>
          <p:spPr bwMode="auto">
            <a:xfrm>
              <a:off x="57" y="941"/>
              <a:ext cx="5679" cy="1800"/>
            </a:xfrm>
            <a:prstGeom prst="rect">
              <a:avLst/>
            </a:prstGeom>
            <a:noFill/>
            <a:ln w="9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63" name="Rectangle 57"/>
            <p:cNvSpPr>
              <a:spLocks noChangeArrowheads="1"/>
            </p:cNvSpPr>
            <p:nvPr/>
          </p:nvSpPr>
          <p:spPr bwMode="auto">
            <a:xfrm>
              <a:off x="253" y="1870"/>
              <a:ext cx="107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1364" name="Line 58"/>
            <p:cNvSpPr>
              <a:spLocks noChangeShapeType="1"/>
            </p:cNvSpPr>
            <p:nvPr/>
          </p:nvSpPr>
          <p:spPr bwMode="auto">
            <a:xfrm>
              <a:off x="1581" y="1812"/>
              <a:ext cx="1" cy="5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65" name="Rectangle 59"/>
            <p:cNvSpPr>
              <a:spLocks noChangeArrowheads="1"/>
            </p:cNvSpPr>
            <p:nvPr/>
          </p:nvSpPr>
          <p:spPr bwMode="auto">
            <a:xfrm>
              <a:off x="1497" y="1870"/>
              <a:ext cx="231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Symbol" pitchFamily="18" charset="2"/>
                </a:rPr>
                <a:t>0.5p</a:t>
              </a:r>
              <a:endParaRPr lang="en-US"/>
            </a:p>
          </p:txBody>
        </p:sp>
        <p:sp>
          <p:nvSpPr>
            <p:cNvPr id="11366" name="Line 60"/>
            <p:cNvSpPr>
              <a:spLocks noChangeShapeType="1"/>
            </p:cNvSpPr>
            <p:nvPr/>
          </p:nvSpPr>
          <p:spPr bwMode="auto">
            <a:xfrm>
              <a:off x="2932" y="1812"/>
              <a:ext cx="1" cy="5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67" name="Rectangle 61"/>
            <p:cNvSpPr>
              <a:spLocks noChangeArrowheads="1"/>
            </p:cNvSpPr>
            <p:nvPr/>
          </p:nvSpPr>
          <p:spPr bwMode="auto">
            <a:xfrm>
              <a:off x="2936" y="1870"/>
              <a:ext cx="111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11368" name="Line 62"/>
            <p:cNvSpPr>
              <a:spLocks noChangeShapeType="1"/>
            </p:cNvSpPr>
            <p:nvPr/>
          </p:nvSpPr>
          <p:spPr bwMode="auto">
            <a:xfrm>
              <a:off x="4283" y="1812"/>
              <a:ext cx="1" cy="5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69" name="Rectangle 63"/>
            <p:cNvSpPr>
              <a:spLocks noChangeArrowheads="1"/>
            </p:cNvSpPr>
            <p:nvPr/>
          </p:nvSpPr>
          <p:spPr bwMode="auto">
            <a:xfrm>
              <a:off x="4198" y="1870"/>
              <a:ext cx="231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Symbol" pitchFamily="18" charset="2"/>
                </a:rPr>
                <a:t>1.5p</a:t>
              </a:r>
              <a:endParaRPr lang="en-US"/>
            </a:p>
          </p:txBody>
        </p:sp>
        <p:sp>
          <p:nvSpPr>
            <p:cNvPr id="11370" name="Line 64"/>
            <p:cNvSpPr>
              <a:spLocks noChangeShapeType="1"/>
            </p:cNvSpPr>
            <p:nvPr/>
          </p:nvSpPr>
          <p:spPr bwMode="auto">
            <a:xfrm>
              <a:off x="5629" y="1812"/>
              <a:ext cx="1" cy="5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71" name="Rectangle 65"/>
            <p:cNvSpPr>
              <a:spLocks noChangeArrowheads="1"/>
            </p:cNvSpPr>
            <p:nvPr/>
          </p:nvSpPr>
          <p:spPr bwMode="auto">
            <a:xfrm>
              <a:off x="5580" y="1870"/>
              <a:ext cx="160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11372" name="Rectangle 75"/>
            <p:cNvSpPr>
              <a:spLocks noChangeArrowheads="1"/>
            </p:cNvSpPr>
            <p:nvPr/>
          </p:nvSpPr>
          <p:spPr bwMode="auto">
            <a:xfrm>
              <a:off x="57" y="941"/>
              <a:ext cx="5679" cy="1800"/>
            </a:xfrm>
            <a:prstGeom prst="rect">
              <a:avLst/>
            </a:prstGeom>
            <a:noFill/>
            <a:ln w="9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98425" y="1444625"/>
            <a:ext cx="8999538" cy="1933575"/>
            <a:chOff x="98425" y="1444626"/>
            <a:chExt cx="8999538" cy="1933575"/>
          </a:xfrm>
        </p:grpSpPr>
        <p:grpSp>
          <p:nvGrpSpPr>
            <p:cNvPr id="11299" name="Group 83"/>
            <p:cNvGrpSpPr>
              <a:grpSpLocks/>
            </p:cNvGrpSpPr>
            <p:nvPr/>
          </p:nvGrpSpPr>
          <p:grpSpPr bwMode="auto">
            <a:xfrm>
              <a:off x="4083050" y="1452563"/>
              <a:ext cx="1143000" cy="1925638"/>
              <a:chOff x="4083050" y="1452563"/>
              <a:chExt cx="1143000" cy="1925638"/>
            </a:xfrm>
          </p:grpSpPr>
          <p:sp>
            <p:nvSpPr>
              <p:cNvPr id="11310" name="Freeform 70"/>
              <p:cNvSpPr>
                <a:spLocks/>
              </p:cNvSpPr>
              <p:nvPr/>
            </p:nvSpPr>
            <p:spPr bwMode="auto">
              <a:xfrm>
                <a:off x="4083050" y="1452563"/>
                <a:ext cx="1143000" cy="1925638"/>
              </a:xfrm>
              <a:custGeom>
                <a:avLst/>
                <a:gdLst>
                  <a:gd name="T0" fmla="*/ 2147483647 w 162"/>
                  <a:gd name="T1" fmla="*/ 2147483647 h 273"/>
                  <a:gd name="T2" fmla="*/ 2147483647 w 162"/>
                  <a:gd name="T3" fmla="*/ 2147483647 h 273"/>
                  <a:gd name="T4" fmla="*/ 2147483647 w 162"/>
                  <a:gd name="T5" fmla="*/ 2147483647 h 273"/>
                  <a:gd name="T6" fmla="*/ 2147483647 w 162"/>
                  <a:gd name="T7" fmla="*/ 2147483647 h 273"/>
                  <a:gd name="T8" fmla="*/ 2147483647 w 162"/>
                  <a:gd name="T9" fmla="*/ 2147483647 h 273"/>
                  <a:gd name="T10" fmla="*/ 2147483647 w 162"/>
                  <a:gd name="T11" fmla="*/ 2147483647 h 273"/>
                  <a:gd name="T12" fmla="*/ 2147483647 w 162"/>
                  <a:gd name="T13" fmla="*/ 2147483647 h 273"/>
                  <a:gd name="T14" fmla="*/ 2147483647 w 162"/>
                  <a:gd name="T15" fmla="*/ 2147483647 h 273"/>
                  <a:gd name="T16" fmla="*/ 2147483647 w 162"/>
                  <a:gd name="T17" fmla="*/ 2147483647 h 273"/>
                  <a:gd name="T18" fmla="*/ 2147483647 w 162"/>
                  <a:gd name="T19" fmla="*/ 2147483647 h 273"/>
                  <a:gd name="T20" fmla="*/ 2147483647 w 162"/>
                  <a:gd name="T21" fmla="*/ 2147483647 h 273"/>
                  <a:gd name="T22" fmla="*/ 2147483647 w 162"/>
                  <a:gd name="T23" fmla="*/ 2147483647 h 273"/>
                  <a:gd name="T24" fmla="*/ 2147483647 w 162"/>
                  <a:gd name="T25" fmla="*/ 2147483647 h 273"/>
                  <a:gd name="T26" fmla="*/ 2147483647 w 162"/>
                  <a:gd name="T27" fmla="*/ 2147483647 h 273"/>
                  <a:gd name="T28" fmla="*/ 2147483647 w 162"/>
                  <a:gd name="T29" fmla="*/ 2147483647 h 273"/>
                  <a:gd name="T30" fmla="*/ 2147483647 w 162"/>
                  <a:gd name="T31" fmla="*/ 2147483647 h 273"/>
                  <a:gd name="T32" fmla="*/ 2147483647 w 162"/>
                  <a:gd name="T33" fmla="*/ 2147483647 h 273"/>
                  <a:gd name="T34" fmla="*/ 2147483647 w 162"/>
                  <a:gd name="T35" fmla="*/ 2147483647 h 273"/>
                  <a:gd name="T36" fmla="*/ 2147483647 w 162"/>
                  <a:gd name="T37" fmla="*/ 2147483647 h 273"/>
                  <a:gd name="T38" fmla="*/ 2147483647 w 162"/>
                  <a:gd name="T39" fmla="*/ 2147483647 h 273"/>
                  <a:gd name="T40" fmla="*/ 2147483647 w 162"/>
                  <a:gd name="T41" fmla="*/ 2147483647 h 273"/>
                  <a:gd name="T42" fmla="*/ 2147483647 w 162"/>
                  <a:gd name="T43" fmla="*/ 2147483647 h 273"/>
                  <a:gd name="T44" fmla="*/ 2147483647 w 162"/>
                  <a:gd name="T45" fmla="*/ 2147483647 h 273"/>
                  <a:gd name="T46" fmla="*/ 2147483647 w 162"/>
                  <a:gd name="T47" fmla="*/ 2147483647 h 273"/>
                  <a:gd name="T48" fmla="*/ 2147483647 w 162"/>
                  <a:gd name="T49" fmla="*/ 2147483647 h 273"/>
                  <a:gd name="T50" fmla="*/ 2147483647 w 162"/>
                  <a:gd name="T51" fmla="*/ 2147483647 h 273"/>
                  <a:gd name="T52" fmla="*/ 2147483647 w 162"/>
                  <a:gd name="T53" fmla="*/ 2147483647 h 273"/>
                  <a:gd name="T54" fmla="*/ 2147483647 w 162"/>
                  <a:gd name="T55" fmla="*/ 2147483647 h 273"/>
                  <a:gd name="T56" fmla="*/ 2147483647 w 162"/>
                  <a:gd name="T57" fmla="*/ 2147483647 h 273"/>
                  <a:gd name="T58" fmla="*/ 2147483647 w 162"/>
                  <a:gd name="T59" fmla="*/ 2147483647 h 273"/>
                  <a:gd name="T60" fmla="*/ 2147483647 w 162"/>
                  <a:gd name="T61" fmla="*/ 2147483647 h 273"/>
                  <a:gd name="T62" fmla="*/ 2147483647 w 162"/>
                  <a:gd name="T63" fmla="*/ 2147483647 h 273"/>
                  <a:gd name="T64" fmla="*/ 2147483647 w 162"/>
                  <a:gd name="T65" fmla="*/ 2147483647 h 273"/>
                  <a:gd name="T66" fmla="*/ 2147483647 w 162"/>
                  <a:gd name="T67" fmla="*/ 2147483647 h 273"/>
                  <a:gd name="T68" fmla="*/ 2147483647 w 162"/>
                  <a:gd name="T69" fmla="*/ 2147483647 h 273"/>
                  <a:gd name="T70" fmla="*/ 2147483647 w 162"/>
                  <a:gd name="T71" fmla="*/ 2147483647 h 273"/>
                  <a:gd name="T72" fmla="*/ 2147483647 w 162"/>
                  <a:gd name="T73" fmla="*/ 2147483647 h 273"/>
                  <a:gd name="T74" fmla="*/ 2147483647 w 162"/>
                  <a:gd name="T75" fmla="*/ 2147483647 h 273"/>
                  <a:gd name="T76" fmla="*/ 2147483647 w 162"/>
                  <a:gd name="T77" fmla="*/ 2147483647 h 273"/>
                  <a:gd name="T78" fmla="*/ 2147483647 w 162"/>
                  <a:gd name="T79" fmla="*/ 2147483647 h 273"/>
                  <a:gd name="T80" fmla="*/ 2147483647 w 162"/>
                  <a:gd name="T81" fmla="*/ 2147483647 h 273"/>
                  <a:gd name="T82" fmla="*/ 2147483647 w 162"/>
                  <a:gd name="T83" fmla="*/ 2147483647 h 273"/>
                  <a:gd name="T84" fmla="*/ 2147483647 w 162"/>
                  <a:gd name="T85" fmla="*/ 2147483647 h 273"/>
                  <a:gd name="T86" fmla="*/ 2147483647 w 162"/>
                  <a:gd name="T87" fmla="*/ 2147483647 h 273"/>
                  <a:gd name="T88" fmla="*/ 2147483647 w 162"/>
                  <a:gd name="T89" fmla="*/ 2147483647 h 273"/>
                  <a:gd name="T90" fmla="*/ 2147483647 w 162"/>
                  <a:gd name="T91" fmla="*/ 2147483647 h 273"/>
                  <a:gd name="T92" fmla="*/ 2147483647 w 162"/>
                  <a:gd name="T93" fmla="*/ 2147483647 h 273"/>
                  <a:gd name="T94" fmla="*/ 2147483647 w 162"/>
                  <a:gd name="T95" fmla="*/ 2147483647 h 273"/>
                  <a:gd name="T96" fmla="*/ 2147483647 w 162"/>
                  <a:gd name="T97" fmla="*/ 2147483647 h 273"/>
                  <a:gd name="T98" fmla="*/ 2147483647 w 162"/>
                  <a:gd name="T99" fmla="*/ 2147483647 h 273"/>
                  <a:gd name="T100" fmla="*/ 2147483647 w 162"/>
                  <a:gd name="T101" fmla="*/ 2147483647 h 273"/>
                  <a:gd name="T102" fmla="*/ 2147483647 w 162"/>
                  <a:gd name="T103" fmla="*/ 2147483647 h 273"/>
                  <a:gd name="T104" fmla="*/ 2147483647 w 162"/>
                  <a:gd name="T105" fmla="*/ 0 h 27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62"/>
                  <a:gd name="T160" fmla="*/ 0 h 273"/>
                  <a:gd name="T161" fmla="*/ 162 w 162"/>
                  <a:gd name="T162" fmla="*/ 273 h 273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62" h="273">
                    <a:moveTo>
                      <a:pt x="0" y="25"/>
                    </a:moveTo>
                    <a:lnTo>
                      <a:pt x="0" y="33"/>
                    </a:lnTo>
                    <a:lnTo>
                      <a:pt x="1" y="40"/>
                    </a:lnTo>
                    <a:lnTo>
                      <a:pt x="1" y="47"/>
                    </a:lnTo>
                    <a:lnTo>
                      <a:pt x="1" y="54"/>
                    </a:lnTo>
                    <a:lnTo>
                      <a:pt x="1" y="61"/>
                    </a:lnTo>
                    <a:lnTo>
                      <a:pt x="1" y="68"/>
                    </a:lnTo>
                    <a:lnTo>
                      <a:pt x="1" y="75"/>
                    </a:lnTo>
                    <a:lnTo>
                      <a:pt x="1" y="81"/>
                    </a:lnTo>
                    <a:lnTo>
                      <a:pt x="1" y="87"/>
                    </a:lnTo>
                    <a:lnTo>
                      <a:pt x="2" y="93"/>
                    </a:lnTo>
                    <a:lnTo>
                      <a:pt x="2" y="99"/>
                    </a:lnTo>
                    <a:lnTo>
                      <a:pt x="2" y="105"/>
                    </a:lnTo>
                    <a:lnTo>
                      <a:pt x="2" y="110"/>
                    </a:lnTo>
                    <a:lnTo>
                      <a:pt x="2" y="116"/>
                    </a:lnTo>
                    <a:lnTo>
                      <a:pt x="2" y="121"/>
                    </a:lnTo>
                    <a:lnTo>
                      <a:pt x="2" y="126"/>
                    </a:lnTo>
                    <a:lnTo>
                      <a:pt x="2" y="131"/>
                    </a:lnTo>
                    <a:lnTo>
                      <a:pt x="3" y="136"/>
                    </a:lnTo>
                    <a:lnTo>
                      <a:pt x="3" y="141"/>
                    </a:lnTo>
                    <a:lnTo>
                      <a:pt x="3" y="145"/>
                    </a:lnTo>
                    <a:lnTo>
                      <a:pt x="3" y="150"/>
                    </a:lnTo>
                    <a:lnTo>
                      <a:pt x="3" y="154"/>
                    </a:lnTo>
                    <a:lnTo>
                      <a:pt x="3" y="158"/>
                    </a:lnTo>
                    <a:lnTo>
                      <a:pt x="3" y="162"/>
                    </a:lnTo>
                    <a:lnTo>
                      <a:pt x="3" y="166"/>
                    </a:lnTo>
                    <a:lnTo>
                      <a:pt x="4" y="170"/>
                    </a:lnTo>
                    <a:lnTo>
                      <a:pt x="4" y="174"/>
                    </a:lnTo>
                    <a:lnTo>
                      <a:pt x="4" y="177"/>
                    </a:lnTo>
                    <a:lnTo>
                      <a:pt x="4" y="181"/>
                    </a:lnTo>
                    <a:lnTo>
                      <a:pt x="4" y="184"/>
                    </a:lnTo>
                    <a:lnTo>
                      <a:pt x="4" y="188"/>
                    </a:lnTo>
                    <a:lnTo>
                      <a:pt x="4" y="191"/>
                    </a:lnTo>
                    <a:lnTo>
                      <a:pt x="4" y="194"/>
                    </a:lnTo>
                    <a:lnTo>
                      <a:pt x="5" y="197"/>
                    </a:lnTo>
                    <a:lnTo>
                      <a:pt x="5" y="200"/>
                    </a:lnTo>
                    <a:lnTo>
                      <a:pt x="5" y="203"/>
                    </a:lnTo>
                    <a:lnTo>
                      <a:pt x="5" y="206"/>
                    </a:lnTo>
                    <a:lnTo>
                      <a:pt x="5" y="208"/>
                    </a:lnTo>
                    <a:lnTo>
                      <a:pt x="5" y="211"/>
                    </a:lnTo>
                    <a:lnTo>
                      <a:pt x="5" y="214"/>
                    </a:lnTo>
                    <a:lnTo>
                      <a:pt x="5" y="216"/>
                    </a:lnTo>
                    <a:lnTo>
                      <a:pt x="6" y="218"/>
                    </a:lnTo>
                    <a:lnTo>
                      <a:pt x="6" y="221"/>
                    </a:lnTo>
                    <a:lnTo>
                      <a:pt x="6" y="223"/>
                    </a:lnTo>
                    <a:lnTo>
                      <a:pt x="6" y="225"/>
                    </a:lnTo>
                    <a:lnTo>
                      <a:pt x="6" y="227"/>
                    </a:lnTo>
                    <a:lnTo>
                      <a:pt x="6" y="229"/>
                    </a:lnTo>
                    <a:lnTo>
                      <a:pt x="6" y="232"/>
                    </a:lnTo>
                    <a:lnTo>
                      <a:pt x="7" y="235"/>
                    </a:lnTo>
                    <a:lnTo>
                      <a:pt x="7" y="238"/>
                    </a:lnTo>
                    <a:lnTo>
                      <a:pt x="7" y="240"/>
                    </a:lnTo>
                    <a:lnTo>
                      <a:pt x="7" y="242"/>
                    </a:lnTo>
                    <a:lnTo>
                      <a:pt x="7" y="245"/>
                    </a:lnTo>
                    <a:lnTo>
                      <a:pt x="8" y="247"/>
                    </a:lnTo>
                    <a:lnTo>
                      <a:pt x="8" y="249"/>
                    </a:lnTo>
                    <a:lnTo>
                      <a:pt x="8" y="252"/>
                    </a:lnTo>
                    <a:lnTo>
                      <a:pt x="8" y="254"/>
                    </a:lnTo>
                    <a:lnTo>
                      <a:pt x="9" y="257"/>
                    </a:lnTo>
                    <a:lnTo>
                      <a:pt x="9" y="259"/>
                    </a:lnTo>
                    <a:lnTo>
                      <a:pt x="9" y="262"/>
                    </a:lnTo>
                    <a:lnTo>
                      <a:pt x="10" y="264"/>
                    </a:lnTo>
                    <a:lnTo>
                      <a:pt x="10" y="266"/>
                    </a:lnTo>
                    <a:lnTo>
                      <a:pt x="11" y="269"/>
                    </a:lnTo>
                    <a:lnTo>
                      <a:pt x="12" y="271"/>
                    </a:lnTo>
                    <a:lnTo>
                      <a:pt x="13" y="273"/>
                    </a:lnTo>
                    <a:lnTo>
                      <a:pt x="15" y="271"/>
                    </a:lnTo>
                    <a:lnTo>
                      <a:pt x="17" y="267"/>
                    </a:lnTo>
                    <a:lnTo>
                      <a:pt x="20" y="262"/>
                    </a:lnTo>
                    <a:lnTo>
                      <a:pt x="22" y="256"/>
                    </a:lnTo>
                    <a:lnTo>
                      <a:pt x="24" y="250"/>
                    </a:lnTo>
                    <a:lnTo>
                      <a:pt x="26" y="244"/>
                    </a:lnTo>
                    <a:lnTo>
                      <a:pt x="28" y="239"/>
                    </a:lnTo>
                    <a:lnTo>
                      <a:pt x="30" y="234"/>
                    </a:lnTo>
                    <a:lnTo>
                      <a:pt x="32" y="230"/>
                    </a:lnTo>
                    <a:lnTo>
                      <a:pt x="34" y="226"/>
                    </a:lnTo>
                    <a:lnTo>
                      <a:pt x="37" y="223"/>
                    </a:lnTo>
                    <a:lnTo>
                      <a:pt x="39" y="220"/>
                    </a:lnTo>
                    <a:lnTo>
                      <a:pt x="41" y="218"/>
                    </a:lnTo>
                    <a:lnTo>
                      <a:pt x="43" y="216"/>
                    </a:lnTo>
                    <a:lnTo>
                      <a:pt x="45" y="214"/>
                    </a:lnTo>
                    <a:lnTo>
                      <a:pt x="47" y="213"/>
                    </a:lnTo>
                    <a:lnTo>
                      <a:pt x="49" y="212"/>
                    </a:lnTo>
                    <a:lnTo>
                      <a:pt x="52" y="211"/>
                    </a:lnTo>
                    <a:lnTo>
                      <a:pt x="54" y="210"/>
                    </a:lnTo>
                    <a:lnTo>
                      <a:pt x="56" y="210"/>
                    </a:lnTo>
                    <a:lnTo>
                      <a:pt x="58" y="209"/>
                    </a:lnTo>
                    <a:lnTo>
                      <a:pt x="60" y="209"/>
                    </a:lnTo>
                    <a:lnTo>
                      <a:pt x="62" y="209"/>
                    </a:lnTo>
                    <a:lnTo>
                      <a:pt x="64" y="209"/>
                    </a:lnTo>
                    <a:lnTo>
                      <a:pt x="67" y="209"/>
                    </a:lnTo>
                    <a:lnTo>
                      <a:pt x="69" y="209"/>
                    </a:lnTo>
                    <a:lnTo>
                      <a:pt x="71" y="209"/>
                    </a:lnTo>
                    <a:lnTo>
                      <a:pt x="73" y="209"/>
                    </a:lnTo>
                    <a:lnTo>
                      <a:pt x="75" y="209"/>
                    </a:lnTo>
                    <a:lnTo>
                      <a:pt x="77" y="209"/>
                    </a:lnTo>
                    <a:lnTo>
                      <a:pt x="79" y="209"/>
                    </a:lnTo>
                    <a:lnTo>
                      <a:pt x="81" y="209"/>
                    </a:lnTo>
                    <a:lnTo>
                      <a:pt x="84" y="209"/>
                    </a:lnTo>
                    <a:lnTo>
                      <a:pt x="86" y="209"/>
                    </a:lnTo>
                    <a:lnTo>
                      <a:pt x="88" y="209"/>
                    </a:lnTo>
                    <a:lnTo>
                      <a:pt x="90" y="209"/>
                    </a:lnTo>
                    <a:lnTo>
                      <a:pt x="92" y="209"/>
                    </a:lnTo>
                    <a:lnTo>
                      <a:pt x="94" y="209"/>
                    </a:lnTo>
                    <a:lnTo>
                      <a:pt x="96" y="209"/>
                    </a:lnTo>
                    <a:lnTo>
                      <a:pt x="99" y="209"/>
                    </a:lnTo>
                    <a:lnTo>
                      <a:pt x="101" y="209"/>
                    </a:lnTo>
                    <a:lnTo>
                      <a:pt x="103" y="209"/>
                    </a:lnTo>
                    <a:lnTo>
                      <a:pt x="105" y="210"/>
                    </a:lnTo>
                    <a:lnTo>
                      <a:pt x="107" y="210"/>
                    </a:lnTo>
                    <a:lnTo>
                      <a:pt x="109" y="211"/>
                    </a:lnTo>
                    <a:lnTo>
                      <a:pt x="111" y="211"/>
                    </a:lnTo>
                    <a:lnTo>
                      <a:pt x="114" y="212"/>
                    </a:lnTo>
                    <a:lnTo>
                      <a:pt x="116" y="213"/>
                    </a:lnTo>
                    <a:lnTo>
                      <a:pt x="118" y="215"/>
                    </a:lnTo>
                    <a:lnTo>
                      <a:pt x="120" y="217"/>
                    </a:lnTo>
                    <a:lnTo>
                      <a:pt x="122" y="219"/>
                    </a:lnTo>
                    <a:lnTo>
                      <a:pt x="124" y="221"/>
                    </a:lnTo>
                    <a:lnTo>
                      <a:pt x="126" y="224"/>
                    </a:lnTo>
                    <a:lnTo>
                      <a:pt x="128" y="228"/>
                    </a:lnTo>
                    <a:lnTo>
                      <a:pt x="131" y="232"/>
                    </a:lnTo>
                    <a:lnTo>
                      <a:pt x="133" y="236"/>
                    </a:lnTo>
                    <a:lnTo>
                      <a:pt x="135" y="241"/>
                    </a:lnTo>
                    <a:lnTo>
                      <a:pt x="137" y="247"/>
                    </a:lnTo>
                    <a:lnTo>
                      <a:pt x="139" y="253"/>
                    </a:lnTo>
                    <a:lnTo>
                      <a:pt x="141" y="259"/>
                    </a:lnTo>
                    <a:lnTo>
                      <a:pt x="143" y="264"/>
                    </a:lnTo>
                    <a:lnTo>
                      <a:pt x="146" y="269"/>
                    </a:lnTo>
                    <a:lnTo>
                      <a:pt x="148" y="272"/>
                    </a:lnTo>
                    <a:lnTo>
                      <a:pt x="150" y="272"/>
                    </a:lnTo>
                    <a:lnTo>
                      <a:pt x="152" y="266"/>
                    </a:lnTo>
                    <a:lnTo>
                      <a:pt x="153" y="260"/>
                    </a:lnTo>
                    <a:lnTo>
                      <a:pt x="154" y="251"/>
                    </a:lnTo>
                    <a:lnTo>
                      <a:pt x="155" y="239"/>
                    </a:lnTo>
                    <a:lnTo>
                      <a:pt x="156" y="231"/>
                    </a:lnTo>
                    <a:lnTo>
                      <a:pt x="156" y="223"/>
                    </a:lnTo>
                    <a:lnTo>
                      <a:pt x="157" y="213"/>
                    </a:lnTo>
                    <a:lnTo>
                      <a:pt x="157" y="201"/>
                    </a:lnTo>
                    <a:lnTo>
                      <a:pt x="158" y="188"/>
                    </a:lnTo>
                    <a:lnTo>
                      <a:pt x="158" y="181"/>
                    </a:lnTo>
                    <a:lnTo>
                      <a:pt x="158" y="173"/>
                    </a:lnTo>
                    <a:lnTo>
                      <a:pt x="159" y="165"/>
                    </a:lnTo>
                    <a:lnTo>
                      <a:pt x="159" y="156"/>
                    </a:lnTo>
                    <a:lnTo>
                      <a:pt x="159" y="147"/>
                    </a:lnTo>
                    <a:lnTo>
                      <a:pt x="159" y="137"/>
                    </a:lnTo>
                    <a:lnTo>
                      <a:pt x="160" y="127"/>
                    </a:lnTo>
                    <a:lnTo>
                      <a:pt x="160" y="115"/>
                    </a:lnTo>
                    <a:lnTo>
                      <a:pt x="160" y="104"/>
                    </a:lnTo>
                    <a:lnTo>
                      <a:pt x="161" y="91"/>
                    </a:lnTo>
                    <a:lnTo>
                      <a:pt x="161" y="78"/>
                    </a:lnTo>
                    <a:lnTo>
                      <a:pt x="161" y="64"/>
                    </a:lnTo>
                    <a:lnTo>
                      <a:pt x="161" y="57"/>
                    </a:lnTo>
                    <a:lnTo>
                      <a:pt x="161" y="49"/>
                    </a:lnTo>
                    <a:lnTo>
                      <a:pt x="161" y="42"/>
                    </a:lnTo>
                    <a:lnTo>
                      <a:pt x="162" y="34"/>
                    </a:lnTo>
                    <a:lnTo>
                      <a:pt x="162" y="25"/>
                    </a:lnTo>
                    <a:lnTo>
                      <a:pt x="162" y="17"/>
                    </a:lnTo>
                    <a:lnTo>
                      <a:pt x="162" y="8"/>
                    </a:lnTo>
                    <a:lnTo>
                      <a:pt x="162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311" name="Freeform 69"/>
              <p:cNvSpPr>
                <a:spLocks/>
              </p:cNvSpPr>
              <p:nvPr/>
            </p:nvSpPr>
            <p:spPr bwMode="auto">
              <a:xfrm>
                <a:off x="4083050" y="1458913"/>
                <a:ext cx="1587" cy="169863"/>
              </a:xfrm>
              <a:custGeom>
                <a:avLst/>
                <a:gdLst>
                  <a:gd name="T0" fmla="*/ 0 w 1587"/>
                  <a:gd name="T1" fmla="*/ 2147483647 h 24"/>
                  <a:gd name="T2" fmla="*/ 0 w 1587"/>
                  <a:gd name="T3" fmla="*/ 2147483647 h 24"/>
                  <a:gd name="T4" fmla="*/ 0 w 1587"/>
                  <a:gd name="T5" fmla="*/ 2147483647 h 24"/>
                  <a:gd name="T6" fmla="*/ 0 w 1587"/>
                  <a:gd name="T7" fmla="*/ 0 h 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87"/>
                  <a:gd name="T13" fmla="*/ 0 h 24"/>
                  <a:gd name="T14" fmla="*/ 1587 w 1587"/>
                  <a:gd name="T15" fmla="*/ 24 h 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87" h="24">
                    <a:moveTo>
                      <a:pt x="0" y="24"/>
                    </a:moveTo>
                    <a:lnTo>
                      <a:pt x="0" y="16"/>
                    </a:lnTo>
                    <a:lnTo>
                      <a:pt x="0" y="8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11300" name="Group 86"/>
            <p:cNvGrpSpPr>
              <a:grpSpLocks/>
            </p:cNvGrpSpPr>
            <p:nvPr/>
          </p:nvGrpSpPr>
          <p:grpSpPr bwMode="auto">
            <a:xfrm>
              <a:off x="6227763" y="1481138"/>
              <a:ext cx="1143000" cy="1897063"/>
              <a:chOff x="6227763" y="1481138"/>
              <a:chExt cx="1143000" cy="1897063"/>
            </a:xfrm>
          </p:grpSpPr>
          <p:sp>
            <p:nvSpPr>
              <p:cNvPr id="11308" name="Freeform 72"/>
              <p:cNvSpPr>
                <a:spLocks/>
              </p:cNvSpPr>
              <p:nvPr/>
            </p:nvSpPr>
            <p:spPr bwMode="auto">
              <a:xfrm>
                <a:off x="6227763" y="1487488"/>
                <a:ext cx="1143000" cy="1890713"/>
              </a:xfrm>
              <a:custGeom>
                <a:avLst/>
                <a:gdLst>
                  <a:gd name="T0" fmla="*/ 0 w 162"/>
                  <a:gd name="T1" fmla="*/ 2147483647 h 268"/>
                  <a:gd name="T2" fmla="*/ 2147483647 w 162"/>
                  <a:gd name="T3" fmla="*/ 2147483647 h 268"/>
                  <a:gd name="T4" fmla="*/ 2147483647 w 162"/>
                  <a:gd name="T5" fmla="*/ 2147483647 h 268"/>
                  <a:gd name="T6" fmla="*/ 2147483647 w 162"/>
                  <a:gd name="T7" fmla="*/ 2147483647 h 268"/>
                  <a:gd name="T8" fmla="*/ 2147483647 w 162"/>
                  <a:gd name="T9" fmla="*/ 2147483647 h 268"/>
                  <a:gd name="T10" fmla="*/ 2147483647 w 162"/>
                  <a:gd name="T11" fmla="*/ 2147483647 h 268"/>
                  <a:gd name="T12" fmla="*/ 2147483647 w 162"/>
                  <a:gd name="T13" fmla="*/ 2147483647 h 268"/>
                  <a:gd name="T14" fmla="*/ 2147483647 w 162"/>
                  <a:gd name="T15" fmla="*/ 2147483647 h 268"/>
                  <a:gd name="T16" fmla="*/ 2147483647 w 162"/>
                  <a:gd name="T17" fmla="*/ 2147483647 h 268"/>
                  <a:gd name="T18" fmla="*/ 2147483647 w 162"/>
                  <a:gd name="T19" fmla="*/ 2147483647 h 268"/>
                  <a:gd name="T20" fmla="*/ 2147483647 w 162"/>
                  <a:gd name="T21" fmla="*/ 2147483647 h 268"/>
                  <a:gd name="T22" fmla="*/ 2147483647 w 162"/>
                  <a:gd name="T23" fmla="*/ 2147483647 h 268"/>
                  <a:gd name="T24" fmla="*/ 2147483647 w 162"/>
                  <a:gd name="T25" fmla="*/ 2147483647 h 268"/>
                  <a:gd name="T26" fmla="*/ 2147483647 w 162"/>
                  <a:gd name="T27" fmla="*/ 2147483647 h 268"/>
                  <a:gd name="T28" fmla="*/ 2147483647 w 162"/>
                  <a:gd name="T29" fmla="*/ 2147483647 h 268"/>
                  <a:gd name="T30" fmla="*/ 2147483647 w 162"/>
                  <a:gd name="T31" fmla="*/ 2147483647 h 268"/>
                  <a:gd name="T32" fmla="*/ 2147483647 w 162"/>
                  <a:gd name="T33" fmla="*/ 2147483647 h 268"/>
                  <a:gd name="T34" fmla="*/ 2147483647 w 162"/>
                  <a:gd name="T35" fmla="*/ 2147483647 h 268"/>
                  <a:gd name="T36" fmla="*/ 2147483647 w 162"/>
                  <a:gd name="T37" fmla="*/ 2147483647 h 268"/>
                  <a:gd name="T38" fmla="*/ 2147483647 w 162"/>
                  <a:gd name="T39" fmla="*/ 2147483647 h 268"/>
                  <a:gd name="T40" fmla="*/ 2147483647 w 162"/>
                  <a:gd name="T41" fmla="*/ 2147483647 h 268"/>
                  <a:gd name="T42" fmla="*/ 2147483647 w 162"/>
                  <a:gd name="T43" fmla="*/ 2147483647 h 268"/>
                  <a:gd name="T44" fmla="*/ 2147483647 w 162"/>
                  <a:gd name="T45" fmla="*/ 2147483647 h 268"/>
                  <a:gd name="T46" fmla="*/ 2147483647 w 162"/>
                  <a:gd name="T47" fmla="*/ 2147483647 h 268"/>
                  <a:gd name="T48" fmla="*/ 2147483647 w 162"/>
                  <a:gd name="T49" fmla="*/ 2147483647 h 268"/>
                  <a:gd name="T50" fmla="*/ 2147483647 w 162"/>
                  <a:gd name="T51" fmla="*/ 2147483647 h 268"/>
                  <a:gd name="T52" fmla="*/ 2147483647 w 162"/>
                  <a:gd name="T53" fmla="*/ 2147483647 h 268"/>
                  <a:gd name="T54" fmla="*/ 2147483647 w 162"/>
                  <a:gd name="T55" fmla="*/ 2147483647 h 268"/>
                  <a:gd name="T56" fmla="*/ 2147483647 w 162"/>
                  <a:gd name="T57" fmla="*/ 2147483647 h 268"/>
                  <a:gd name="T58" fmla="*/ 2147483647 w 162"/>
                  <a:gd name="T59" fmla="*/ 2147483647 h 268"/>
                  <a:gd name="T60" fmla="*/ 2147483647 w 162"/>
                  <a:gd name="T61" fmla="*/ 2147483647 h 268"/>
                  <a:gd name="T62" fmla="*/ 2147483647 w 162"/>
                  <a:gd name="T63" fmla="*/ 2147483647 h 268"/>
                  <a:gd name="T64" fmla="*/ 2147483647 w 162"/>
                  <a:gd name="T65" fmla="*/ 2147483647 h 268"/>
                  <a:gd name="T66" fmla="*/ 2147483647 w 162"/>
                  <a:gd name="T67" fmla="*/ 2147483647 h 268"/>
                  <a:gd name="T68" fmla="*/ 2147483647 w 162"/>
                  <a:gd name="T69" fmla="*/ 2147483647 h 268"/>
                  <a:gd name="T70" fmla="*/ 2147483647 w 162"/>
                  <a:gd name="T71" fmla="*/ 2147483647 h 268"/>
                  <a:gd name="T72" fmla="*/ 2147483647 w 162"/>
                  <a:gd name="T73" fmla="*/ 2147483647 h 268"/>
                  <a:gd name="T74" fmla="*/ 2147483647 w 162"/>
                  <a:gd name="T75" fmla="*/ 2147483647 h 268"/>
                  <a:gd name="T76" fmla="*/ 2147483647 w 162"/>
                  <a:gd name="T77" fmla="*/ 2147483647 h 268"/>
                  <a:gd name="T78" fmla="*/ 2147483647 w 162"/>
                  <a:gd name="T79" fmla="*/ 2147483647 h 268"/>
                  <a:gd name="T80" fmla="*/ 2147483647 w 162"/>
                  <a:gd name="T81" fmla="*/ 2147483647 h 268"/>
                  <a:gd name="T82" fmla="*/ 2147483647 w 162"/>
                  <a:gd name="T83" fmla="*/ 2147483647 h 268"/>
                  <a:gd name="T84" fmla="*/ 2147483647 w 162"/>
                  <a:gd name="T85" fmla="*/ 2147483647 h 268"/>
                  <a:gd name="T86" fmla="*/ 2147483647 w 162"/>
                  <a:gd name="T87" fmla="*/ 2147483647 h 268"/>
                  <a:gd name="T88" fmla="*/ 2147483647 w 162"/>
                  <a:gd name="T89" fmla="*/ 2147483647 h 268"/>
                  <a:gd name="T90" fmla="*/ 2147483647 w 162"/>
                  <a:gd name="T91" fmla="*/ 2147483647 h 268"/>
                  <a:gd name="T92" fmla="*/ 2147483647 w 162"/>
                  <a:gd name="T93" fmla="*/ 2147483647 h 268"/>
                  <a:gd name="T94" fmla="*/ 2147483647 w 162"/>
                  <a:gd name="T95" fmla="*/ 2147483647 h 268"/>
                  <a:gd name="T96" fmla="*/ 2147483647 w 162"/>
                  <a:gd name="T97" fmla="*/ 2147483647 h 268"/>
                  <a:gd name="T98" fmla="*/ 2147483647 w 162"/>
                  <a:gd name="T99" fmla="*/ 2147483647 h 268"/>
                  <a:gd name="T100" fmla="*/ 2147483647 w 162"/>
                  <a:gd name="T101" fmla="*/ 2147483647 h 268"/>
                  <a:gd name="T102" fmla="*/ 2147483647 w 162"/>
                  <a:gd name="T103" fmla="*/ 2147483647 h 268"/>
                  <a:gd name="T104" fmla="*/ 2147483647 w 162"/>
                  <a:gd name="T105" fmla="*/ 0 h 2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62"/>
                  <a:gd name="T160" fmla="*/ 0 h 268"/>
                  <a:gd name="T161" fmla="*/ 162 w 162"/>
                  <a:gd name="T162" fmla="*/ 268 h 2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62" h="268">
                    <a:moveTo>
                      <a:pt x="0" y="23"/>
                    </a:moveTo>
                    <a:lnTo>
                      <a:pt x="0" y="31"/>
                    </a:lnTo>
                    <a:lnTo>
                      <a:pt x="0" y="38"/>
                    </a:lnTo>
                    <a:lnTo>
                      <a:pt x="0" y="45"/>
                    </a:lnTo>
                    <a:lnTo>
                      <a:pt x="1" y="52"/>
                    </a:lnTo>
                    <a:lnTo>
                      <a:pt x="1" y="59"/>
                    </a:lnTo>
                    <a:lnTo>
                      <a:pt x="1" y="66"/>
                    </a:lnTo>
                    <a:lnTo>
                      <a:pt x="1" y="72"/>
                    </a:lnTo>
                    <a:lnTo>
                      <a:pt x="1" y="79"/>
                    </a:lnTo>
                    <a:lnTo>
                      <a:pt x="1" y="85"/>
                    </a:lnTo>
                    <a:lnTo>
                      <a:pt x="1" y="91"/>
                    </a:lnTo>
                    <a:lnTo>
                      <a:pt x="1" y="96"/>
                    </a:lnTo>
                    <a:lnTo>
                      <a:pt x="2" y="102"/>
                    </a:lnTo>
                    <a:lnTo>
                      <a:pt x="2" y="108"/>
                    </a:lnTo>
                    <a:lnTo>
                      <a:pt x="2" y="113"/>
                    </a:lnTo>
                    <a:lnTo>
                      <a:pt x="2" y="118"/>
                    </a:lnTo>
                    <a:lnTo>
                      <a:pt x="2" y="123"/>
                    </a:lnTo>
                    <a:lnTo>
                      <a:pt x="2" y="128"/>
                    </a:lnTo>
                    <a:lnTo>
                      <a:pt x="2" y="133"/>
                    </a:lnTo>
                    <a:lnTo>
                      <a:pt x="2" y="138"/>
                    </a:lnTo>
                    <a:lnTo>
                      <a:pt x="3" y="142"/>
                    </a:lnTo>
                    <a:lnTo>
                      <a:pt x="3" y="146"/>
                    </a:lnTo>
                    <a:lnTo>
                      <a:pt x="3" y="151"/>
                    </a:lnTo>
                    <a:lnTo>
                      <a:pt x="3" y="155"/>
                    </a:lnTo>
                    <a:lnTo>
                      <a:pt x="3" y="159"/>
                    </a:lnTo>
                    <a:lnTo>
                      <a:pt x="3" y="163"/>
                    </a:lnTo>
                    <a:lnTo>
                      <a:pt x="3" y="167"/>
                    </a:lnTo>
                    <a:lnTo>
                      <a:pt x="3" y="170"/>
                    </a:lnTo>
                    <a:lnTo>
                      <a:pt x="4" y="174"/>
                    </a:lnTo>
                    <a:lnTo>
                      <a:pt x="4" y="177"/>
                    </a:lnTo>
                    <a:lnTo>
                      <a:pt x="4" y="181"/>
                    </a:lnTo>
                    <a:lnTo>
                      <a:pt x="4" y="184"/>
                    </a:lnTo>
                    <a:lnTo>
                      <a:pt x="4" y="187"/>
                    </a:lnTo>
                    <a:lnTo>
                      <a:pt x="4" y="190"/>
                    </a:lnTo>
                    <a:lnTo>
                      <a:pt x="4" y="193"/>
                    </a:lnTo>
                    <a:lnTo>
                      <a:pt x="4" y="196"/>
                    </a:lnTo>
                    <a:lnTo>
                      <a:pt x="5" y="199"/>
                    </a:lnTo>
                    <a:lnTo>
                      <a:pt x="5" y="202"/>
                    </a:lnTo>
                    <a:lnTo>
                      <a:pt x="5" y="205"/>
                    </a:lnTo>
                    <a:lnTo>
                      <a:pt x="5" y="207"/>
                    </a:lnTo>
                    <a:lnTo>
                      <a:pt x="5" y="210"/>
                    </a:lnTo>
                    <a:lnTo>
                      <a:pt x="5" y="212"/>
                    </a:lnTo>
                    <a:lnTo>
                      <a:pt x="5" y="214"/>
                    </a:lnTo>
                    <a:lnTo>
                      <a:pt x="5" y="217"/>
                    </a:lnTo>
                    <a:lnTo>
                      <a:pt x="6" y="219"/>
                    </a:lnTo>
                    <a:lnTo>
                      <a:pt x="6" y="221"/>
                    </a:lnTo>
                    <a:lnTo>
                      <a:pt x="6" y="223"/>
                    </a:lnTo>
                    <a:lnTo>
                      <a:pt x="6" y="225"/>
                    </a:lnTo>
                    <a:lnTo>
                      <a:pt x="6" y="228"/>
                    </a:lnTo>
                    <a:lnTo>
                      <a:pt x="6" y="231"/>
                    </a:lnTo>
                    <a:lnTo>
                      <a:pt x="7" y="233"/>
                    </a:lnTo>
                    <a:lnTo>
                      <a:pt x="7" y="236"/>
                    </a:lnTo>
                    <a:lnTo>
                      <a:pt x="7" y="238"/>
                    </a:lnTo>
                    <a:lnTo>
                      <a:pt x="7" y="240"/>
                    </a:lnTo>
                    <a:lnTo>
                      <a:pt x="7" y="242"/>
                    </a:lnTo>
                    <a:lnTo>
                      <a:pt x="8" y="245"/>
                    </a:lnTo>
                    <a:lnTo>
                      <a:pt x="8" y="248"/>
                    </a:lnTo>
                    <a:lnTo>
                      <a:pt x="8" y="250"/>
                    </a:lnTo>
                    <a:lnTo>
                      <a:pt x="8" y="253"/>
                    </a:lnTo>
                    <a:lnTo>
                      <a:pt x="9" y="255"/>
                    </a:lnTo>
                    <a:lnTo>
                      <a:pt x="9" y="257"/>
                    </a:lnTo>
                    <a:lnTo>
                      <a:pt x="10" y="260"/>
                    </a:lnTo>
                    <a:lnTo>
                      <a:pt x="10" y="262"/>
                    </a:lnTo>
                    <a:lnTo>
                      <a:pt x="11" y="264"/>
                    </a:lnTo>
                    <a:lnTo>
                      <a:pt x="12" y="266"/>
                    </a:lnTo>
                    <a:lnTo>
                      <a:pt x="14" y="267"/>
                    </a:lnTo>
                    <a:lnTo>
                      <a:pt x="16" y="265"/>
                    </a:lnTo>
                    <a:lnTo>
                      <a:pt x="18" y="260"/>
                    </a:lnTo>
                    <a:lnTo>
                      <a:pt x="20" y="255"/>
                    </a:lnTo>
                    <a:lnTo>
                      <a:pt x="22" y="249"/>
                    </a:lnTo>
                    <a:lnTo>
                      <a:pt x="24" y="243"/>
                    </a:lnTo>
                    <a:lnTo>
                      <a:pt x="26" y="237"/>
                    </a:lnTo>
                    <a:lnTo>
                      <a:pt x="29" y="232"/>
                    </a:lnTo>
                    <a:lnTo>
                      <a:pt x="31" y="227"/>
                    </a:lnTo>
                    <a:lnTo>
                      <a:pt x="33" y="223"/>
                    </a:lnTo>
                    <a:lnTo>
                      <a:pt x="35" y="220"/>
                    </a:lnTo>
                    <a:lnTo>
                      <a:pt x="37" y="217"/>
                    </a:lnTo>
                    <a:lnTo>
                      <a:pt x="39" y="214"/>
                    </a:lnTo>
                    <a:lnTo>
                      <a:pt x="41" y="212"/>
                    </a:lnTo>
                    <a:lnTo>
                      <a:pt x="44" y="210"/>
                    </a:lnTo>
                    <a:lnTo>
                      <a:pt x="46" y="209"/>
                    </a:lnTo>
                    <a:lnTo>
                      <a:pt x="48" y="207"/>
                    </a:lnTo>
                    <a:lnTo>
                      <a:pt x="50" y="206"/>
                    </a:lnTo>
                    <a:lnTo>
                      <a:pt x="52" y="206"/>
                    </a:lnTo>
                    <a:lnTo>
                      <a:pt x="54" y="205"/>
                    </a:lnTo>
                    <a:lnTo>
                      <a:pt x="56" y="205"/>
                    </a:lnTo>
                    <a:lnTo>
                      <a:pt x="59" y="204"/>
                    </a:lnTo>
                    <a:lnTo>
                      <a:pt x="61" y="204"/>
                    </a:lnTo>
                    <a:lnTo>
                      <a:pt x="63" y="204"/>
                    </a:lnTo>
                    <a:lnTo>
                      <a:pt x="65" y="204"/>
                    </a:lnTo>
                    <a:lnTo>
                      <a:pt x="67" y="204"/>
                    </a:lnTo>
                    <a:lnTo>
                      <a:pt x="69" y="204"/>
                    </a:lnTo>
                    <a:lnTo>
                      <a:pt x="71" y="204"/>
                    </a:lnTo>
                    <a:lnTo>
                      <a:pt x="73" y="204"/>
                    </a:lnTo>
                    <a:lnTo>
                      <a:pt x="76" y="204"/>
                    </a:lnTo>
                    <a:lnTo>
                      <a:pt x="78" y="204"/>
                    </a:lnTo>
                    <a:lnTo>
                      <a:pt x="80" y="204"/>
                    </a:lnTo>
                    <a:lnTo>
                      <a:pt x="82" y="204"/>
                    </a:lnTo>
                    <a:lnTo>
                      <a:pt x="84" y="204"/>
                    </a:lnTo>
                    <a:lnTo>
                      <a:pt x="86" y="204"/>
                    </a:lnTo>
                    <a:lnTo>
                      <a:pt x="88" y="204"/>
                    </a:lnTo>
                    <a:lnTo>
                      <a:pt x="91" y="204"/>
                    </a:lnTo>
                    <a:lnTo>
                      <a:pt x="93" y="204"/>
                    </a:lnTo>
                    <a:lnTo>
                      <a:pt x="95" y="204"/>
                    </a:lnTo>
                    <a:lnTo>
                      <a:pt x="97" y="204"/>
                    </a:lnTo>
                    <a:lnTo>
                      <a:pt x="99" y="204"/>
                    </a:lnTo>
                    <a:lnTo>
                      <a:pt x="101" y="204"/>
                    </a:lnTo>
                    <a:lnTo>
                      <a:pt x="103" y="204"/>
                    </a:lnTo>
                    <a:lnTo>
                      <a:pt x="106" y="205"/>
                    </a:lnTo>
                    <a:lnTo>
                      <a:pt x="108" y="205"/>
                    </a:lnTo>
                    <a:lnTo>
                      <a:pt x="110" y="206"/>
                    </a:lnTo>
                    <a:lnTo>
                      <a:pt x="112" y="207"/>
                    </a:lnTo>
                    <a:lnTo>
                      <a:pt x="114" y="208"/>
                    </a:lnTo>
                    <a:lnTo>
                      <a:pt x="116" y="209"/>
                    </a:lnTo>
                    <a:lnTo>
                      <a:pt x="118" y="211"/>
                    </a:lnTo>
                    <a:lnTo>
                      <a:pt x="120" y="212"/>
                    </a:lnTo>
                    <a:lnTo>
                      <a:pt x="123" y="215"/>
                    </a:lnTo>
                    <a:lnTo>
                      <a:pt x="125" y="217"/>
                    </a:lnTo>
                    <a:lnTo>
                      <a:pt x="127" y="221"/>
                    </a:lnTo>
                    <a:lnTo>
                      <a:pt x="129" y="224"/>
                    </a:lnTo>
                    <a:lnTo>
                      <a:pt x="131" y="228"/>
                    </a:lnTo>
                    <a:lnTo>
                      <a:pt x="133" y="233"/>
                    </a:lnTo>
                    <a:lnTo>
                      <a:pt x="135" y="238"/>
                    </a:lnTo>
                    <a:lnTo>
                      <a:pt x="138" y="244"/>
                    </a:lnTo>
                    <a:lnTo>
                      <a:pt x="140" y="250"/>
                    </a:lnTo>
                    <a:lnTo>
                      <a:pt x="142" y="256"/>
                    </a:lnTo>
                    <a:lnTo>
                      <a:pt x="144" y="262"/>
                    </a:lnTo>
                    <a:lnTo>
                      <a:pt x="146" y="266"/>
                    </a:lnTo>
                    <a:lnTo>
                      <a:pt x="148" y="268"/>
                    </a:lnTo>
                    <a:lnTo>
                      <a:pt x="150" y="265"/>
                    </a:lnTo>
                    <a:lnTo>
                      <a:pt x="153" y="256"/>
                    </a:lnTo>
                    <a:lnTo>
                      <a:pt x="154" y="248"/>
                    </a:lnTo>
                    <a:lnTo>
                      <a:pt x="155" y="237"/>
                    </a:lnTo>
                    <a:lnTo>
                      <a:pt x="155" y="230"/>
                    </a:lnTo>
                    <a:lnTo>
                      <a:pt x="156" y="221"/>
                    </a:lnTo>
                    <a:lnTo>
                      <a:pt x="156" y="212"/>
                    </a:lnTo>
                    <a:lnTo>
                      <a:pt x="157" y="201"/>
                    </a:lnTo>
                    <a:lnTo>
                      <a:pt x="157" y="188"/>
                    </a:lnTo>
                    <a:lnTo>
                      <a:pt x="158" y="181"/>
                    </a:lnTo>
                    <a:lnTo>
                      <a:pt x="158" y="174"/>
                    </a:lnTo>
                    <a:lnTo>
                      <a:pt x="158" y="166"/>
                    </a:lnTo>
                    <a:lnTo>
                      <a:pt x="158" y="158"/>
                    </a:lnTo>
                    <a:lnTo>
                      <a:pt x="159" y="149"/>
                    </a:lnTo>
                    <a:lnTo>
                      <a:pt x="159" y="140"/>
                    </a:lnTo>
                    <a:lnTo>
                      <a:pt x="159" y="130"/>
                    </a:lnTo>
                    <a:lnTo>
                      <a:pt x="159" y="119"/>
                    </a:lnTo>
                    <a:lnTo>
                      <a:pt x="160" y="108"/>
                    </a:lnTo>
                    <a:lnTo>
                      <a:pt x="160" y="96"/>
                    </a:lnTo>
                    <a:lnTo>
                      <a:pt x="160" y="83"/>
                    </a:lnTo>
                    <a:lnTo>
                      <a:pt x="161" y="70"/>
                    </a:lnTo>
                    <a:lnTo>
                      <a:pt x="161" y="63"/>
                    </a:lnTo>
                    <a:lnTo>
                      <a:pt x="161" y="56"/>
                    </a:lnTo>
                    <a:lnTo>
                      <a:pt x="161" y="49"/>
                    </a:lnTo>
                    <a:lnTo>
                      <a:pt x="161" y="41"/>
                    </a:lnTo>
                    <a:lnTo>
                      <a:pt x="161" y="33"/>
                    </a:lnTo>
                    <a:lnTo>
                      <a:pt x="161" y="25"/>
                    </a:lnTo>
                    <a:lnTo>
                      <a:pt x="161" y="17"/>
                    </a:lnTo>
                    <a:lnTo>
                      <a:pt x="162" y="8"/>
                    </a:lnTo>
                    <a:lnTo>
                      <a:pt x="162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309" name="Freeform 71"/>
              <p:cNvSpPr>
                <a:spLocks/>
              </p:cNvSpPr>
              <p:nvPr/>
            </p:nvSpPr>
            <p:spPr bwMode="auto">
              <a:xfrm>
                <a:off x="6227763" y="1481138"/>
                <a:ext cx="1587" cy="168275"/>
              </a:xfrm>
              <a:custGeom>
                <a:avLst/>
                <a:gdLst>
                  <a:gd name="T0" fmla="*/ 0 w 1587"/>
                  <a:gd name="T1" fmla="*/ 2147483647 h 24"/>
                  <a:gd name="T2" fmla="*/ 0 w 1587"/>
                  <a:gd name="T3" fmla="*/ 2147483647 h 24"/>
                  <a:gd name="T4" fmla="*/ 0 w 1587"/>
                  <a:gd name="T5" fmla="*/ 2147483647 h 24"/>
                  <a:gd name="T6" fmla="*/ 0 w 1587"/>
                  <a:gd name="T7" fmla="*/ 0 h 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87"/>
                  <a:gd name="T13" fmla="*/ 0 h 24"/>
                  <a:gd name="T14" fmla="*/ 1587 w 1587"/>
                  <a:gd name="T15" fmla="*/ 24 h 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87" h="24">
                    <a:moveTo>
                      <a:pt x="0" y="24"/>
                    </a:moveTo>
                    <a:lnTo>
                      <a:pt x="0" y="16"/>
                    </a:lnTo>
                    <a:lnTo>
                      <a:pt x="0" y="8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11301" name="Group 89"/>
            <p:cNvGrpSpPr>
              <a:grpSpLocks/>
            </p:cNvGrpSpPr>
            <p:nvPr/>
          </p:nvGrpSpPr>
          <p:grpSpPr bwMode="auto">
            <a:xfrm>
              <a:off x="8364538" y="1444626"/>
              <a:ext cx="733425" cy="1933575"/>
              <a:chOff x="8364538" y="1444626"/>
              <a:chExt cx="733425" cy="1933575"/>
            </a:xfrm>
          </p:grpSpPr>
          <p:sp>
            <p:nvSpPr>
              <p:cNvPr id="11306" name="Freeform 74"/>
              <p:cNvSpPr>
                <a:spLocks/>
              </p:cNvSpPr>
              <p:nvPr/>
            </p:nvSpPr>
            <p:spPr bwMode="auto">
              <a:xfrm>
                <a:off x="8370888" y="1614488"/>
                <a:ext cx="727075" cy="1763713"/>
              </a:xfrm>
              <a:custGeom>
                <a:avLst/>
                <a:gdLst>
                  <a:gd name="T0" fmla="*/ 0 w 103"/>
                  <a:gd name="T1" fmla="*/ 2147483647 h 250"/>
                  <a:gd name="T2" fmla="*/ 0 w 103"/>
                  <a:gd name="T3" fmla="*/ 2147483647 h 250"/>
                  <a:gd name="T4" fmla="*/ 0 w 103"/>
                  <a:gd name="T5" fmla="*/ 2147483647 h 250"/>
                  <a:gd name="T6" fmla="*/ 2147483647 w 103"/>
                  <a:gd name="T7" fmla="*/ 2147483647 h 250"/>
                  <a:gd name="T8" fmla="*/ 2147483647 w 103"/>
                  <a:gd name="T9" fmla="*/ 2147483647 h 250"/>
                  <a:gd name="T10" fmla="*/ 2147483647 w 103"/>
                  <a:gd name="T11" fmla="*/ 2147483647 h 250"/>
                  <a:gd name="T12" fmla="*/ 2147483647 w 103"/>
                  <a:gd name="T13" fmla="*/ 2147483647 h 250"/>
                  <a:gd name="T14" fmla="*/ 2147483647 w 103"/>
                  <a:gd name="T15" fmla="*/ 2147483647 h 250"/>
                  <a:gd name="T16" fmla="*/ 2147483647 w 103"/>
                  <a:gd name="T17" fmla="*/ 2147483647 h 250"/>
                  <a:gd name="T18" fmla="*/ 2147483647 w 103"/>
                  <a:gd name="T19" fmla="*/ 2147483647 h 250"/>
                  <a:gd name="T20" fmla="*/ 2147483647 w 103"/>
                  <a:gd name="T21" fmla="*/ 2147483647 h 250"/>
                  <a:gd name="T22" fmla="*/ 2147483647 w 103"/>
                  <a:gd name="T23" fmla="*/ 2147483647 h 250"/>
                  <a:gd name="T24" fmla="*/ 2147483647 w 103"/>
                  <a:gd name="T25" fmla="*/ 2147483647 h 250"/>
                  <a:gd name="T26" fmla="*/ 2147483647 w 103"/>
                  <a:gd name="T27" fmla="*/ 2147483647 h 250"/>
                  <a:gd name="T28" fmla="*/ 2147483647 w 103"/>
                  <a:gd name="T29" fmla="*/ 2147483647 h 250"/>
                  <a:gd name="T30" fmla="*/ 2147483647 w 103"/>
                  <a:gd name="T31" fmla="*/ 2147483647 h 250"/>
                  <a:gd name="T32" fmla="*/ 2147483647 w 103"/>
                  <a:gd name="T33" fmla="*/ 2147483647 h 250"/>
                  <a:gd name="T34" fmla="*/ 2147483647 w 103"/>
                  <a:gd name="T35" fmla="*/ 2147483647 h 250"/>
                  <a:gd name="T36" fmla="*/ 2147483647 w 103"/>
                  <a:gd name="T37" fmla="*/ 2147483647 h 250"/>
                  <a:gd name="T38" fmla="*/ 2147483647 w 103"/>
                  <a:gd name="T39" fmla="*/ 2147483647 h 250"/>
                  <a:gd name="T40" fmla="*/ 2147483647 w 103"/>
                  <a:gd name="T41" fmla="*/ 2147483647 h 250"/>
                  <a:gd name="T42" fmla="*/ 2147483647 w 103"/>
                  <a:gd name="T43" fmla="*/ 2147483647 h 250"/>
                  <a:gd name="T44" fmla="*/ 2147483647 w 103"/>
                  <a:gd name="T45" fmla="*/ 2147483647 h 250"/>
                  <a:gd name="T46" fmla="*/ 2147483647 w 103"/>
                  <a:gd name="T47" fmla="*/ 2147483647 h 250"/>
                  <a:gd name="T48" fmla="*/ 2147483647 w 103"/>
                  <a:gd name="T49" fmla="*/ 2147483647 h 250"/>
                  <a:gd name="T50" fmla="*/ 2147483647 w 103"/>
                  <a:gd name="T51" fmla="*/ 2147483647 h 250"/>
                  <a:gd name="T52" fmla="*/ 2147483647 w 103"/>
                  <a:gd name="T53" fmla="*/ 2147483647 h 250"/>
                  <a:gd name="T54" fmla="*/ 2147483647 w 103"/>
                  <a:gd name="T55" fmla="*/ 2147483647 h 250"/>
                  <a:gd name="T56" fmla="*/ 2147483647 w 103"/>
                  <a:gd name="T57" fmla="*/ 2147483647 h 250"/>
                  <a:gd name="T58" fmla="*/ 2147483647 w 103"/>
                  <a:gd name="T59" fmla="*/ 2147483647 h 250"/>
                  <a:gd name="T60" fmla="*/ 2147483647 w 103"/>
                  <a:gd name="T61" fmla="*/ 2147483647 h 250"/>
                  <a:gd name="T62" fmla="*/ 2147483647 w 103"/>
                  <a:gd name="T63" fmla="*/ 2147483647 h 250"/>
                  <a:gd name="T64" fmla="*/ 2147483647 w 103"/>
                  <a:gd name="T65" fmla="*/ 2147483647 h 250"/>
                  <a:gd name="T66" fmla="*/ 2147483647 w 103"/>
                  <a:gd name="T67" fmla="*/ 2147483647 h 250"/>
                  <a:gd name="T68" fmla="*/ 2147483647 w 103"/>
                  <a:gd name="T69" fmla="*/ 2147483647 h 250"/>
                  <a:gd name="T70" fmla="*/ 2147483647 w 103"/>
                  <a:gd name="T71" fmla="*/ 2147483647 h 250"/>
                  <a:gd name="T72" fmla="*/ 2147483647 w 103"/>
                  <a:gd name="T73" fmla="*/ 2147483647 h 250"/>
                  <a:gd name="T74" fmla="*/ 2147483647 w 103"/>
                  <a:gd name="T75" fmla="*/ 2147483647 h 250"/>
                  <a:gd name="T76" fmla="*/ 2147483647 w 103"/>
                  <a:gd name="T77" fmla="*/ 2147483647 h 250"/>
                  <a:gd name="T78" fmla="*/ 2147483647 w 103"/>
                  <a:gd name="T79" fmla="*/ 2147483647 h 250"/>
                  <a:gd name="T80" fmla="*/ 2147483647 w 103"/>
                  <a:gd name="T81" fmla="*/ 2147483647 h 250"/>
                  <a:gd name="T82" fmla="*/ 2147483647 w 103"/>
                  <a:gd name="T83" fmla="*/ 2147483647 h 250"/>
                  <a:gd name="T84" fmla="*/ 2147483647 w 103"/>
                  <a:gd name="T85" fmla="*/ 2147483647 h 250"/>
                  <a:gd name="T86" fmla="*/ 2147483647 w 103"/>
                  <a:gd name="T87" fmla="*/ 2147483647 h 250"/>
                  <a:gd name="T88" fmla="*/ 2147483647 w 103"/>
                  <a:gd name="T89" fmla="*/ 2147483647 h 250"/>
                  <a:gd name="T90" fmla="*/ 2147483647 w 103"/>
                  <a:gd name="T91" fmla="*/ 2147483647 h 250"/>
                  <a:gd name="T92" fmla="*/ 2147483647 w 103"/>
                  <a:gd name="T93" fmla="*/ 2147483647 h 250"/>
                  <a:gd name="T94" fmla="*/ 2147483647 w 103"/>
                  <a:gd name="T95" fmla="*/ 2147483647 h 250"/>
                  <a:gd name="T96" fmla="*/ 2147483647 w 103"/>
                  <a:gd name="T97" fmla="*/ 2147483647 h 250"/>
                  <a:gd name="T98" fmla="*/ 2147483647 w 103"/>
                  <a:gd name="T99" fmla="*/ 2147483647 h 250"/>
                  <a:gd name="T100" fmla="*/ 2147483647 w 103"/>
                  <a:gd name="T101" fmla="*/ 2147483647 h 250"/>
                  <a:gd name="T102" fmla="*/ 2147483647 w 103"/>
                  <a:gd name="T103" fmla="*/ 2147483647 h 250"/>
                  <a:gd name="T104" fmla="*/ 2147483647 w 103"/>
                  <a:gd name="T105" fmla="*/ 2147483647 h 250"/>
                  <a:gd name="T106" fmla="*/ 2147483647 w 103"/>
                  <a:gd name="T107" fmla="*/ 2147483647 h 25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03"/>
                  <a:gd name="T163" fmla="*/ 0 h 250"/>
                  <a:gd name="T164" fmla="*/ 103 w 103"/>
                  <a:gd name="T165" fmla="*/ 250 h 25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03" h="250">
                    <a:moveTo>
                      <a:pt x="0" y="0"/>
                    </a:moveTo>
                    <a:lnTo>
                      <a:pt x="0" y="8"/>
                    </a:lnTo>
                    <a:lnTo>
                      <a:pt x="0" y="16"/>
                    </a:lnTo>
                    <a:lnTo>
                      <a:pt x="0" y="23"/>
                    </a:lnTo>
                    <a:lnTo>
                      <a:pt x="0" y="30"/>
                    </a:lnTo>
                    <a:lnTo>
                      <a:pt x="0" y="37"/>
                    </a:lnTo>
                    <a:lnTo>
                      <a:pt x="0" y="44"/>
                    </a:lnTo>
                    <a:lnTo>
                      <a:pt x="1" y="50"/>
                    </a:lnTo>
                    <a:lnTo>
                      <a:pt x="1" y="57"/>
                    </a:lnTo>
                    <a:lnTo>
                      <a:pt x="1" y="63"/>
                    </a:lnTo>
                    <a:lnTo>
                      <a:pt x="1" y="69"/>
                    </a:lnTo>
                    <a:lnTo>
                      <a:pt x="1" y="75"/>
                    </a:lnTo>
                    <a:lnTo>
                      <a:pt x="1" y="81"/>
                    </a:lnTo>
                    <a:lnTo>
                      <a:pt x="1" y="86"/>
                    </a:lnTo>
                    <a:lnTo>
                      <a:pt x="1" y="92"/>
                    </a:lnTo>
                    <a:lnTo>
                      <a:pt x="2" y="97"/>
                    </a:lnTo>
                    <a:lnTo>
                      <a:pt x="2" y="102"/>
                    </a:lnTo>
                    <a:lnTo>
                      <a:pt x="2" y="107"/>
                    </a:lnTo>
                    <a:lnTo>
                      <a:pt x="2" y="112"/>
                    </a:lnTo>
                    <a:lnTo>
                      <a:pt x="2" y="117"/>
                    </a:lnTo>
                    <a:lnTo>
                      <a:pt x="2" y="121"/>
                    </a:lnTo>
                    <a:lnTo>
                      <a:pt x="2" y="126"/>
                    </a:lnTo>
                    <a:lnTo>
                      <a:pt x="2" y="130"/>
                    </a:lnTo>
                    <a:lnTo>
                      <a:pt x="3" y="134"/>
                    </a:lnTo>
                    <a:lnTo>
                      <a:pt x="3" y="138"/>
                    </a:lnTo>
                    <a:lnTo>
                      <a:pt x="3" y="142"/>
                    </a:lnTo>
                    <a:lnTo>
                      <a:pt x="3" y="146"/>
                    </a:lnTo>
                    <a:lnTo>
                      <a:pt x="3" y="150"/>
                    </a:lnTo>
                    <a:lnTo>
                      <a:pt x="3" y="154"/>
                    </a:lnTo>
                    <a:lnTo>
                      <a:pt x="3" y="157"/>
                    </a:lnTo>
                    <a:lnTo>
                      <a:pt x="3" y="161"/>
                    </a:lnTo>
                    <a:lnTo>
                      <a:pt x="4" y="164"/>
                    </a:lnTo>
                    <a:lnTo>
                      <a:pt x="4" y="167"/>
                    </a:lnTo>
                    <a:lnTo>
                      <a:pt x="4" y="171"/>
                    </a:lnTo>
                    <a:lnTo>
                      <a:pt x="4" y="174"/>
                    </a:lnTo>
                    <a:lnTo>
                      <a:pt x="4" y="177"/>
                    </a:lnTo>
                    <a:lnTo>
                      <a:pt x="4" y="179"/>
                    </a:lnTo>
                    <a:lnTo>
                      <a:pt x="4" y="182"/>
                    </a:lnTo>
                    <a:lnTo>
                      <a:pt x="4" y="185"/>
                    </a:lnTo>
                    <a:lnTo>
                      <a:pt x="5" y="188"/>
                    </a:lnTo>
                    <a:lnTo>
                      <a:pt x="5" y="190"/>
                    </a:lnTo>
                    <a:lnTo>
                      <a:pt x="5" y="193"/>
                    </a:lnTo>
                    <a:lnTo>
                      <a:pt x="5" y="195"/>
                    </a:lnTo>
                    <a:lnTo>
                      <a:pt x="5" y="197"/>
                    </a:lnTo>
                    <a:lnTo>
                      <a:pt x="5" y="200"/>
                    </a:lnTo>
                    <a:lnTo>
                      <a:pt x="5" y="202"/>
                    </a:lnTo>
                    <a:lnTo>
                      <a:pt x="5" y="204"/>
                    </a:lnTo>
                    <a:lnTo>
                      <a:pt x="6" y="206"/>
                    </a:lnTo>
                    <a:lnTo>
                      <a:pt x="6" y="209"/>
                    </a:lnTo>
                    <a:lnTo>
                      <a:pt x="6" y="212"/>
                    </a:lnTo>
                    <a:lnTo>
                      <a:pt x="6" y="214"/>
                    </a:lnTo>
                    <a:lnTo>
                      <a:pt x="6" y="217"/>
                    </a:lnTo>
                    <a:lnTo>
                      <a:pt x="7" y="219"/>
                    </a:lnTo>
                    <a:lnTo>
                      <a:pt x="7" y="221"/>
                    </a:lnTo>
                    <a:lnTo>
                      <a:pt x="7" y="224"/>
                    </a:lnTo>
                    <a:lnTo>
                      <a:pt x="7" y="226"/>
                    </a:lnTo>
                    <a:lnTo>
                      <a:pt x="7" y="228"/>
                    </a:lnTo>
                    <a:lnTo>
                      <a:pt x="8" y="231"/>
                    </a:lnTo>
                    <a:lnTo>
                      <a:pt x="8" y="233"/>
                    </a:lnTo>
                    <a:lnTo>
                      <a:pt x="8" y="236"/>
                    </a:lnTo>
                    <a:lnTo>
                      <a:pt x="9" y="238"/>
                    </a:lnTo>
                    <a:lnTo>
                      <a:pt x="9" y="241"/>
                    </a:lnTo>
                    <a:lnTo>
                      <a:pt x="9" y="243"/>
                    </a:lnTo>
                    <a:lnTo>
                      <a:pt x="10" y="245"/>
                    </a:lnTo>
                    <a:lnTo>
                      <a:pt x="11" y="248"/>
                    </a:lnTo>
                    <a:lnTo>
                      <a:pt x="12" y="250"/>
                    </a:lnTo>
                    <a:lnTo>
                      <a:pt x="15" y="248"/>
                    </a:lnTo>
                    <a:lnTo>
                      <a:pt x="17" y="244"/>
                    </a:lnTo>
                    <a:lnTo>
                      <a:pt x="19" y="239"/>
                    </a:lnTo>
                    <a:lnTo>
                      <a:pt x="21" y="233"/>
                    </a:lnTo>
                    <a:lnTo>
                      <a:pt x="23" y="227"/>
                    </a:lnTo>
                    <a:lnTo>
                      <a:pt x="25" y="222"/>
                    </a:lnTo>
                    <a:lnTo>
                      <a:pt x="27" y="216"/>
                    </a:lnTo>
                    <a:lnTo>
                      <a:pt x="30" y="211"/>
                    </a:lnTo>
                    <a:lnTo>
                      <a:pt x="32" y="207"/>
                    </a:lnTo>
                    <a:lnTo>
                      <a:pt x="34" y="203"/>
                    </a:lnTo>
                    <a:lnTo>
                      <a:pt x="36" y="200"/>
                    </a:lnTo>
                    <a:lnTo>
                      <a:pt x="38" y="197"/>
                    </a:lnTo>
                    <a:lnTo>
                      <a:pt x="40" y="195"/>
                    </a:lnTo>
                    <a:lnTo>
                      <a:pt x="42" y="193"/>
                    </a:lnTo>
                    <a:lnTo>
                      <a:pt x="45" y="191"/>
                    </a:lnTo>
                    <a:lnTo>
                      <a:pt x="47" y="190"/>
                    </a:lnTo>
                    <a:lnTo>
                      <a:pt x="49" y="189"/>
                    </a:lnTo>
                    <a:lnTo>
                      <a:pt x="51" y="188"/>
                    </a:lnTo>
                    <a:lnTo>
                      <a:pt x="53" y="187"/>
                    </a:lnTo>
                    <a:lnTo>
                      <a:pt x="55" y="187"/>
                    </a:lnTo>
                    <a:lnTo>
                      <a:pt x="57" y="186"/>
                    </a:lnTo>
                    <a:lnTo>
                      <a:pt x="59" y="186"/>
                    </a:lnTo>
                    <a:lnTo>
                      <a:pt x="62" y="186"/>
                    </a:lnTo>
                    <a:lnTo>
                      <a:pt x="64" y="186"/>
                    </a:lnTo>
                    <a:lnTo>
                      <a:pt x="66" y="186"/>
                    </a:lnTo>
                    <a:lnTo>
                      <a:pt x="68" y="186"/>
                    </a:lnTo>
                    <a:lnTo>
                      <a:pt x="70" y="186"/>
                    </a:lnTo>
                    <a:lnTo>
                      <a:pt x="72" y="186"/>
                    </a:lnTo>
                    <a:lnTo>
                      <a:pt x="74" y="186"/>
                    </a:lnTo>
                    <a:lnTo>
                      <a:pt x="77" y="186"/>
                    </a:lnTo>
                    <a:lnTo>
                      <a:pt x="79" y="186"/>
                    </a:lnTo>
                    <a:lnTo>
                      <a:pt x="81" y="186"/>
                    </a:lnTo>
                    <a:lnTo>
                      <a:pt x="83" y="186"/>
                    </a:lnTo>
                    <a:lnTo>
                      <a:pt x="85" y="186"/>
                    </a:lnTo>
                    <a:lnTo>
                      <a:pt x="87" y="186"/>
                    </a:lnTo>
                    <a:lnTo>
                      <a:pt x="89" y="186"/>
                    </a:lnTo>
                    <a:lnTo>
                      <a:pt x="92" y="186"/>
                    </a:lnTo>
                    <a:lnTo>
                      <a:pt x="94" y="186"/>
                    </a:lnTo>
                    <a:lnTo>
                      <a:pt x="96" y="186"/>
                    </a:lnTo>
                    <a:lnTo>
                      <a:pt x="98" y="186"/>
                    </a:lnTo>
                    <a:lnTo>
                      <a:pt x="100" y="186"/>
                    </a:lnTo>
                    <a:lnTo>
                      <a:pt x="102" y="186"/>
                    </a:lnTo>
                    <a:lnTo>
                      <a:pt x="103" y="186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307" name="Freeform 73"/>
              <p:cNvSpPr>
                <a:spLocks/>
              </p:cNvSpPr>
              <p:nvPr/>
            </p:nvSpPr>
            <p:spPr bwMode="auto">
              <a:xfrm>
                <a:off x="8364538" y="1444626"/>
                <a:ext cx="6350" cy="169863"/>
              </a:xfrm>
              <a:custGeom>
                <a:avLst/>
                <a:gdLst>
                  <a:gd name="T0" fmla="*/ 2147483647 w 1"/>
                  <a:gd name="T1" fmla="*/ 2147483647 h 24"/>
                  <a:gd name="T2" fmla="*/ 2147483647 w 1"/>
                  <a:gd name="T3" fmla="*/ 2147483647 h 24"/>
                  <a:gd name="T4" fmla="*/ 0 w 1"/>
                  <a:gd name="T5" fmla="*/ 2147483647 h 24"/>
                  <a:gd name="T6" fmla="*/ 0 w 1"/>
                  <a:gd name="T7" fmla="*/ 0 h 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24"/>
                  <a:gd name="T14" fmla="*/ 1 w 1"/>
                  <a:gd name="T15" fmla="*/ 24 h 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24">
                    <a:moveTo>
                      <a:pt x="1" y="24"/>
                    </a:moveTo>
                    <a:lnTo>
                      <a:pt x="1" y="16"/>
                    </a:lnTo>
                    <a:lnTo>
                      <a:pt x="0" y="8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1302" name="Freeform 66"/>
            <p:cNvSpPr>
              <a:spLocks/>
            </p:cNvSpPr>
            <p:nvPr/>
          </p:nvSpPr>
          <p:spPr bwMode="auto">
            <a:xfrm>
              <a:off x="98425" y="1501776"/>
              <a:ext cx="846137" cy="1876425"/>
            </a:xfrm>
            <a:custGeom>
              <a:avLst/>
              <a:gdLst>
                <a:gd name="T0" fmla="*/ 2147483647 w 120"/>
                <a:gd name="T1" fmla="*/ 2147483647 h 266"/>
                <a:gd name="T2" fmla="*/ 2147483647 w 120"/>
                <a:gd name="T3" fmla="*/ 2147483647 h 266"/>
                <a:gd name="T4" fmla="*/ 2147483647 w 120"/>
                <a:gd name="T5" fmla="*/ 2147483647 h 266"/>
                <a:gd name="T6" fmla="*/ 2147483647 w 120"/>
                <a:gd name="T7" fmla="*/ 2147483647 h 266"/>
                <a:gd name="T8" fmla="*/ 2147483647 w 120"/>
                <a:gd name="T9" fmla="*/ 2147483647 h 266"/>
                <a:gd name="T10" fmla="*/ 2147483647 w 120"/>
                <a:gd name="T11" fmla="*/ 2147483647 h 266"/>
                <a:gd name="T12" fmla="*/ 2147483647 w 120"/>
                <a:gd name="T13" fmla="*/ 2147483647 h 266"/>
                <a:gd name="T14" fmla="*/ 2147483647 w 120"/>
                <a:gd name="T15" fmla="*/ 2147483647 h 266"/>
                <a:gd name="T16" fmla="*/ 2147483647 w 120"/>
                <a:gd name="T17" fmla="*/ 2147483647 h 266"/>
                <a:gd name="T18" fmla="*/ 2147483647 w 120"/>
                <a:gd name="T19" fmla="*/ 2147483647 h 266"/>
                <a:gd name="T20" fmla="*/ 2147483647 w 120"/>
                <a:gd name="T21" fmla="*/ 2147483647 h 266"/>
                <a:gd name="T22" fmla="*/ 2147483647 w 120"/>
                <a:gd name="T23" fmla="*/ 2147483647 h 266"/>
                <a:gd name="T24" fmla="*/ 2147483647 w 120"/>
                <a:gd name="T25" fmla="*/ 2147483647 h 266"/>
                <a:gd name="T26" fmla="*/ 2147483647 w 120"/>
                <a:gd name="T27" fmla="*/ 2147483647 h 266"/>
                <a:gd name="T28" fmla="*/ 2147483647 w 120"/>
                <a:gd name="T29" fmla="*/ 2147483647 h 266"/>
                <a:gd name="T30" fmla="*/ 2147483647 w 120"/>
                <a:gd name="T31" fmla="*/ 2147483647 h 266"/>
                <a:gd name="T32" fmla="*/ 2147483647 w 120"/>
                <a:gd name="T33" fmla="*/ 2147483647 h 266"/>
                <a:gd name="T34" fmla="*/ 2147483647 w 120"/>
                <a:gd name="T35" fmla="*/ 2147483647 h 266"/>
                <a:gd name="T36" fmla="*/ 2147483647 w 120"/>
                <a:gd name="T37" fmla="*/ 2147483647 h 266"/>
                <a:gd name="T38" fmla="*/ 2147483647 w 120"/>
                <a:gd name="T39" fmla="*/ 2147483647 h 266"/>
                <a:gd name="T40" fmla="*/ 2147483647 w 120"/>
                <a:gd name="T41" fmla="*/ 2147483647 h 266"/>
                <a:gd name="T42" fmla="*/ 2147483647 w 120"/>
                <a:gd name="T43" fmla="*/ 2147483647 h 266"/>
                <a:gd name="T44" fmla="*/ 2147483647 w 120"/>
                <a:gd name="T45" fmla="*/ 2147483647 h 266"/>
                <a:gd name="T46" fmla="*/ 2147483647 w 120"/>
                <a:gd name="T47" fmla="*/ 2147483647 h 266"/>
                <a:gd name="T48" fmla="*/ 2147483647 w 120"/>
                <a:gd name="T49" fmla="*/ 2147483647 h 266"/>
                <a:gd name="T50" fmla="*/ 2147483647 w 120"/>
                <a:gd name="T51" fmla="*/ 2147483647 h 266"/>
                <a:gd name="T52" fmla="*/ 2147483647 w 120"/>
                <a:gd name="T53" fmla="*/ 2147483647 h 266"/>
                <a:gd name="T54" fmla="*/ 2147483647 w 120"/>
                <a:gd name="T55" fmla="*/ 2147483647 h 266"/>
                <a:gd name="T56" fmla="*/ 2147483647 w 120"/>
                <a:gd name="T57" fmla="*/ 2147483647 h 266"/>
                <a:gd name="T58" fmla="*/ 2147483647 w 120"/>
                <a:gd name="T59" fmla="*/ 2147483647 h 266"/>
                <a:gd name="T60" fmla="*/ 2147483647 w 120"/>
                <a:gd name="T61" fmla="*/ 2147483647 h 266"/>
                <a:gd name="T62" fmla="*/ 2147483647 w 120"/>
                <a:gd name="T63" fmla="*/ 2147483647 h 266"/>
                <a:gd name="T64" fmla="*/ 2147483647 w 120"/>
                <a:gd name="T65" fmla="*/ 2147483647 h 266"/>
                <a:gd name="T66" fmla="*/ 2147483647 w 120"/>
                <a:gd name="T67" fmla="*/ 2147483647 h 266"/>
                <a:gd name="T68" fmla="*/ 2147483647 w 120"/>
                <a:gd name="T69" fmla="*/ 2147483647 h 266"/>
                <a:gd name="T70" fmla="*/ 2147483647 w 120"/>
                <a:gd name="T71" fmla="*/ 2147483647 h 266"/>
                <a:gd name="T72" fmla="*/ 2147483647 w 120"/>
                <a:gd name="T73" fmla="*/ 2147483647 h 266"/>
                <a:gd name="T74" fmla="*/ 2147483647 w 120"/>
                <a:gd name="T75" fmla="*/ 2147483647 h 266"/>
                <a:gd name="T76" fmla="*/ 2147483647 w 120"/>
                <a:gd name="T77" fmla="*/ 2147483647 h 266"/>
                <a:gd name="T78" fmla="*/ 2147483647 w 120"/>
                <a:gd name="T79" fmla="*/ 2147483647 h 266"/>
                <a:gd name="T80" fmla="*/ 2147483647 w 120"/>
                <a:gd name="T81" fmla="*/ 0 h 2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0"/>
                <a:gd name="T124" fmla="*/ 0 h 266"/>
                <a:gd name="T125" fmla="*/ 120 w 120"/>
                <a:gd name="T126" fmla="*/ 266 h 2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0" h="266">
                  <a:moveTo>
                    <a:pt x="0" y="209"/>
                  </a:moveTo>
                  <a:lnTo>
                    <a:pt x="2" y="208"/>
                  </a:lnTo>
                  <a:lnTo>
                    <a:pt x="4" y="206"/>
                  </a:lnTo>
                  <a:lnTo>
                    <a:pt x="6" y="205"/>
                  </a:lnTo>
                  <a:lnTo>
                    <a:pt x="8" y="204"/>
                  </a:lnTo>
                  <a:lnTo>
                    <a:pt x="10" y="204"/>
                  </a:lnTo>
                  <a:lnTo>
                    <a:pt x="12" y="203"/>
                  </a:lnTo>
                  <a:lnTo>
                    <a:pt x="14" y="203"/>
                  </a:lnTo>
                  <a:lnTo>
                    <a:pt x="16" y="202"/>
                  </a:lnTo>
                  <a:lnTo>
                    <a:pt x="18" y="202"/>
                  </a:lnTo>
                  <a:lnTo>
                    <a:pt x="20" y="202"/>
                  </a:lnTo>
                  <a:lnTo>
                    <a:pt x="22" y="202"/>
                  </a:lnTo>
                  <a:lnTo>
                    <a:pt x="24" y="202"/>
                  </a:lnTo>
                  <a:lnTo>
                    <a:pt x="26" y="202"/>
                  </a:lnTo>
                  <a:lnTo>
                    <a:pt x="28" y="202"/>
                  </a:lnTo>
                  <a:lnTo>
                    <a:pt x="30" y="202"/>
                  </a:lnTo>
                  <a:lnTo>
                    <a:pt x="32" y="202"/>
                  </a:lnTo>
                  <a:lnTo>
                    <a:pt x="34" y="202"/>
                  </a:lnTo>
                  <a:lnTo>
                    <a:pt x="36" y="202"/>
                  </a:lnTo>
                  <a:lnTo>
                    <a:pt x="38" y="202"/>
                  </a:lnTo>
                  <a:lnTo>
                    <a:pt x="40" y="202"/>
                  </a:lnTo>
                  <a:lnTo>
                    <a:pt x="42" y="202"/>
                  </a:lnTo>
                  <a:lnTo>
                    <a:pt x="44" y="202"/>
                  </a:lnTo>
                  <a:lnTo>
                    <a:pt x="46" y="202"/>
                  </a:lnTo>
                  <a:lnTo>
                    <a:pt x="48" y="202"/>
                  </a:lnTo>
                  <a:lnTo>
                    <a:pt x="50" y="202"/>
                  </a:lnTo>
                  <a:lnTo>
                    <a:pt x="52" y="202"/>
                  </a:lnTo>
                  <a:lnTo>
                    <a:pt x="54" y="202"/>
                  </a:lnTo>
                  <a:lnTo>
                    <a:pt x="56" y="202"/>
                  </a:lnTo>
                  <a:lnTo>
                    <a:pt x="58" y="202"/>
                  </a:lnTo>
                  <a:lnTo>
                    <a:pt x="60" y="202"/>
                  </a:lnTo>
                  <a:lnTo>
                    <a:pt x="62" y="202"/>
                  </a:lnTo>
                  <a:lnTo>
                    <a:pt x="64" y="203"/>
                  </a:lnTo>
                  <a:lnTo>
                    <a:pt x="66" y="203"/>
                  </a:lnTo>
                  <a:lnTo>
                    <a:pt x="68" y="204"/>
                  </a:lnTo>
                  <a:lnTo>
                    <a:pt x="70" y="205"/>
                  </a:lnTo>
                  <a:lnTo>
                    <a:pt x="72" y="206"/>
                  </a:lnTo>
                  <a:lnTo>
                    <a:pt x="74" y="207"/>
                  </a:lnTo>
                  <a:lnTo>
                    <a:pt x="76" y="208"/>
                  </a:lnTo>
                  <a:lnTo>
                    <a:pt x="78" y="210"/>
                  </a:lnTo>
                  <a:lnTo>
                    <a:pt x="80" y="212"/>
                  </a:lnTo>
                  <a:lnTo>
                    <a:pt x="82" y="214"/>
                  </a:lnTo>
                  <a:lnTo>
                    <a:pt x="84" y="217"/>
                  </a:lnTo>
                  <a:lnTo>
                    <a:pt x="86" y="221"/>
                  </a:lnTo>
                  <a:lnTo>
                    <a:pt x="88" y="224"/>
                  </a:lnTo>
                  <a:lnTo>
                    <a:pt x="90" y="228"/>
                  </a:lnTo>
                  <a:lnTo>
                    <a:pt x="92" y="233"/>
                  </a:lnTo>
                  <a:lnTo>
                    <a:pt x="94" y="238"/>
                  </a:lnTo>
                  <a:lnTo>
                    <a:pt x="96" y="244"/>
                  </a:lnTo>
                  <a:lnTo>
                    <a:pt x="98" y="249"/>
                  </a:lnTo>
                  <a:lnTo>
                    <a:pt x="100" y="255"/>
                  </a:lnTo>
                  <a:lnTo>
                    <a:pt x="102" y="260"/>
                  </a:lnTo>
                  <a:lnTo>
                    <a:pt x="104" y="264"/>
                  </a:lnTo>
                  <a:lnTo>
                    <a:pt x="106" y="266"/>
                  </a:lnTo>
                  <a:lnTo>
                    <a:pt x="108" y="264"/>
                  </a:lnTo>
                  <a:lnTo>
                    <a:pt x="110" y="257"/>
                  </a:lnTo>
                  <a:lnTo>
                    <a:pt x="111" y="250"/>
                  </a:lnTo>
                  <a:lnTo>
                    <a:pt x="112" y="241"/>
                  </a:lnTo>
                  <a:lnTo>
                    <a:pt x="113" y="229"/>
                  </a:lnTo>
                  <a:lnTo>
                    <a:pt x="114" y="222"/>
                  </a:lnTo>
                  <a:lnTo>
                    <a:pt x="114" y="213"/>
                  </a:lnTo>
                  <a:lnTo>
                    <a:pt x="115" y="203"/>
                  </a:lnTo>
                  <a:lnTo>
                    <a:pt x="115" y="192"/>
                  </a:lnTo>
                  <a:lnTo>
                    <a:pt x="116" y="180"/>
                  </a:lnTo>
                  <a:lnTo>
                    <a:pt x="116" y="166"/>
                  </a:lnTo>
                  <a:lnTo>
                    <a:pt x="116" y="158"/>
                  </a:lnTo>
                  <a:lnTo>
                    <a:pt x="117" y="150"/>
                  </a:lnTo>
                  <a:lnTo>
                    <a:pt x="117" y="141"/>
                  </a:lnTo>
                  <a:lnTo>
                    <a:pt x="117" y="132"/>
                  </a:lnTo>
                  <a:lnTo>
                    <a:pt x="117" y="123"/>
                  </a:lnTo>
                  <a:lnTo>
                    <a:pt x="118" y="113"/>
                  </a:lnTo>
                  <a:lnTo>
                    <a:pt x="118" y="102"/>
                  </a:lnTo>
                  <a:lnTo>
                    <a:pt x="118" y="90"/>
                  </a:lnTo>
                  <a:lnTo>
                    <a:pt x="118" y="78"/>
                  </a:lnTo>
                  <a:lnTo>
                    <a:pt x="119" y="66"/>
                  </a:lnTo>
                  <a:lnTo>
                    <a:pt x="119" y="52"/>
                  </a:lnTo>
                  <a:lnTo>
                    <a:pt x="119" y="38"/>
                  </a:lnTo>
                  <a:lnTo>
                    <a:pt x="119" y="31"/>
                  </a:lnTo>
                  <a:lnTo>
                    <a:pt x="119" y="23"/>
                  </a:lnTo>
                  <a:lnTo>
                    <a:pt x="119" y="16"/>
                  </a:lnTo>
                  <a:lnTo>
                    <a:pt x="120" y="8"/>
                  </a:lnTo>
                  <a:lnTo>
                    <a:pt x="12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grpSp>
          <p:nvGrpSpPr>
            <p:cNvPr id="11303" name="Group 93"/>
            <p:cNvGrpSpPr>
              <a:grpSpLocks/>
            </p:cNvGrpSpPr>
            <p:nvPr/>
          </p:nvGrpSpPr>
          <p:grpSpPr bwMode="auto">
            <a:xfrm>
              <a:off x="1939925" y="1473201"/>
              <a:ext cx="1141412" cy="1905000"/>
              <a:chOff x="1939925" y="1473201"/>
              <a:chExt cx="1141412" cy="1905000"/>
            </a:xfrm>
          </p:grpSpPr>
          <p:sp>
            <p:nvSpPr>
              <p:cNvPr id="11304" name="Freeform 68"/>
              <p:cNvSpPr>
                <a:spLocks/>
              </p:cNvSpPr>
              <p:nvPr/>
            </p:nvSpPr>
            <p:spPr bwMode="auto">
              <a:xfrm>
                <a:off x="1946275" y="1473201"/>
                <a:ext cx="1135062" cy="1905000"/>
              </a:xfrm>
              <a:custGeom>
                <a:avLst/>
                <a:gdLst>
                  <a:gd name="T0" fmla="*/ 0 w 161"/>
                  <a:gd name="T1" fmla="*/ 2147483647 h 270"/>
                  <a:gd name="T2" fmla="*/ 0 w 161"/>
                  <a:gd name="T3" fmla="*/ 2147483647 h 270"/>
                  <a:gd name="T4" fmla="*/ 2147483647 w 161"/>
                  <a:gd name="T5" fmla="*/ 2147483647 h 270"/>
                  <a:gd name="T6" fmla="*/ 2147483647 w 161"/>
                  <a:gd name="T7" fmla="*/ 2147483647 h 270"/>
                  <a:gd name="T8" fmla="*/ 2147483647 w 161"/>
                  <a:gd name="T9" fmla="*/ 2147483647 h 270"/>
                  <a:gd name="T10" fmla="*/ 2147483647 w 161"/>
                  <a:gd name="T11" fmla="*/ 2147483647 h 270"/>
                  <a:gd name="T12" fmla="*/ 2147483647 w 161"/>
                  <a:gd name="T13" fmla="*/ 2147483647 h 270"/>
                  <a:gd name="T14" fmla="*/ 2147483647 w 161"/>
                  <a:gd name="T15" fmla="*/ 2147483647 h 270"/>
                  <a:gd name="T16" fmla="*/ 2147483647 w 161"/>
                  <a:gd name="T17" fmla="*/ 2147483647 h 270"/>
                  <a:gd name="T18" fmla="*/ 2147483647 w 161"/>
                  <a:gd name="T19" fmla="*/ 2147483647 h 270"/>
                  <a:gd name="T20" fmla="*/ 2147483647 w 161"/>
                  <a:gd name="T21" fmla="*/ 2147483647 h 270"/>
                  <a:gd name="T22" fmla="*/ 2147483647 w 161"/>
                  <a:gd name="T23" fmla="*/ 2147483647 h 270"/>
                  <a:gd name="T24" fmla="*/ 2147483647 w 161"/>
                  <a:gd name="T25" fmla="*/ 2147483647 h 270"/>
                  <a:gd name="T26" fmla="*/ 2147483647 w 161"/>
                  <a:gd name="T27" fmla="*/ 2147483647 h 270"/>
                  <a:gd name="T28" fmla="*/ 2147483647 w 161"/>
                  <a:gd name="T29" fmla="*/ 2147483647 h 270"/>
                  <a:gd name="T30" fmla="*/ 2147483647 w 161"/>
                  <a:gd name="T31" fmla="*/ 2147483647 h 270"/>
                  <a:gd name="T32" fmla="*/ 2147483647 w 161"/>
                  <a:gd name="T33" fmla="*/ 2147483647 h 270"/>
                  <a:gd name="T34" fmla="*/ 2147483647 w 161"/>
                  <a:gd name="T35" fmla="*/ 2147483647 h 270"/>
                  <a:gd name="T36" fmla="*/ 2147483647 w 161"/>
                  <a:gd name="T37" fmla="*/ 2147483647 h 270"/>
                  <a:gd name="T38" fmla="*/ 2147483647 w 161"/>
                  <a:gd name="T39" fmla="*/ 2147483647 h 270"/>
                  <a:gd name="T40" fmla="*/ 2147483647 w 161"/>
                  <a:gd name="T41" fmla="*/ 2147483647 h 270"/>
                  <a:gd name="T42" fmla="*/ 2147483647 w 161"/>
                  <a:gd name="T43" fmla="*/ 2147483647 h 270"/>
                  <a:gd name="T44" fmla="*/ 2147483647 w 161"/>
                  <a:gd name="T45" fmla="*/ 2147483647 h 270"/>
                  <a:gd name="T46" fmla="*/ 2147483647 w 161"/>
                  <a:gd name="T47" fmla="*/ 2147483647 h 270"/>
                  <a:gd name="T48" fmla="*/ 2147483647 w 161"/>
                  <a:gd name="T49" fmla="*/ 2147483647 h 270"/>
                  <a:gd name="T50" fmla="*/ 2147483647 w 161"/>
                  <a:gd name="T51" fmla="*/ 2147483647 h 270"/>
                  <a:gd name="T52" fmla="*/ 2147483647 w 161"/>
                  <a:gd name="T53" fmla="*/ 2147483647 h 270"/>
                  <a:gd name="T54" fmla="*/ 2147483647 w 161"/>
                  <a:gd name="T55" fmla="*/ 2147483647 h 270"/>
                  <a:gd name="T56" fmla="*/ 2147483647 w 161"/>
                  <a:gd name="T57" fmla="*/ 2147483647 h 270"/>
                  <a:gd name="T58" fmla="*/ 2147483647 w 161"/>
                  <a:gd name="T59" fmla="*/ 2147483647 h 270"/>
                  <a:gd name="T60" fmla="*/ 2147483647 w 161"/>
                  <a:gd name="T61" fmla="*/ 2147483647 h 270"/>
                  <a:gd name="T62" fmla="*/ 2147483647 w 161"/>
                  <a:gd name="T63" fmla="*/ 2147483647 h 270"/>
                  <a:gd name="T64" fmla="*/ 2147483647 w 161"/>
                  <a:gd name="T65" fmla="*/ 2147483647 h 270"/>
                  <a:gd name="T66" fmla="*/ 2147483647 w 161"/>
                  <a:gd name="T67" fmla="*/ 2147483647 h 270"/>
                  <a:gd name="T68" fmla="*/ 2147483647 w 161"/>
                  <a:gd name="T69" fmla="*/ 2147483647 h 270"/>
                  <a:gd name="T70" fmla="*/ 2147483647 w 161"/>
                  <a:gd name="T71" fmla="*/ 2147483647 h 270"/>
                  <a:gd name="T72" fmla="*/ 2147483647 w 161"/>
                  <a:gd name="T73" fmla="*/ 2147483647 h 270"/>
                  <a:gd name="T74" fmla="*/ 2147483647 w 161"/>
                  <a:gd name="T75" fmla="*/ 2147483647 h 270"/>
                  <a:gd name="T76" fmla="*/ 2147483647 w 161"/>
                  <a:gd name="T77" fmla="*/ 2147483647 h 270"/>
                  <a:gd name="T78" fmla="*/ 2147483647 w 161"/>
                  <a:gd name="T79" fmla="*/ 2147483647 h 270"/>
                  <a:gd name="T80" fmla="*/ 2147483647 w 161"/>
                  <a:gd name="T81" fmla="*/ 2147483647 h 270"/>
                  <a:gd name="T82" fmla="*/ 2147483647 w 161"/>
                  <a:gd name="T83" fmla="*/ 2147483647 h 270"/>
                  <a:gd name="T84" fmla="*/ 2147483647 w 161"/>
                  <a:gd name="T85" fmla="*/ 2147483647 h 270"/>
                  <a:gd name="T86" fmla="*/ 2147483647 w 161"/>
                  <a:gd name="T87" fmla="*/ 2147483647 h 270"/>
                  <a:gd name="T88" fmla="*/ 2147483647 w 161"/>
                  <a:gd name="T89" fmla="*/ 2147483647 h 270"/>
                  <a:gd name="T90" fmla="*/ 2147483647 w 161"/>
                  <a:gd name="T91" fmla="*/ 2147483647 h 270"/>
                  <a:gd name="T92" fmla="*/ 2147483647 w 161"/>
                  <a:gd name="T93" fmla="*/ 2147483647 h 270"/>
                  <a:gd name="T94" fmla="*/ 2147483647 w 161"/>
                  <a:gd name="T95" fmla="*/ 2147483647 h 270"/>
                  <a:gd name="T96" fmla="*/ 2147483647 w 161"/>
                  <a:gd name="T97" fmla="*/ 2147483647 h 270"/>
                  <a:gd name="T98" fmla="*/ 2147483647 w 161"/>
                  <a:gd name="T99" fmla="*/ 2147483647 h 270"/>
                  <a:gd name="T100" fmla="*/ 2147483647 w 161"/>
                  <a:gd name="T101" fmla="*/ 2147483647 h 270"/>
                  <a:gd name="T102" fmla="*/ 2147483647 w 161"/>
                  <a:gd name="T103" fmla="*/ 2147483647 h 270"/>
                  <a:gd name="T104" fmla="*/ 2147483647 w 161"/>
                  <a:gd name="T105" fmla="*/ 0 h 2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61"/>
                  <a:gd name="T160" fmla="*/ 0 h 270"/>
                  <a:gd name="T161" fmla="*/ 161 w 161"/>
                  <a:gd name="T162" fmla="*/ 270 h 27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61" h="270">
                    <a:moveTo>
                      <a:pt x="0" y="18"/>
                    </a:moveTo>
                    <a:lnTo>
                      <a:pt x="0" y="26"/>
                    </a:lnTo>
                    <a:lnTo>
                      <a:pt x="0" y="34"/>
                    </a:lnTo>
                    <a:lnTo>
                      <a:pt x="0" y="41"/>
                    </a:lnTo>
                    <a:lnTo>
                      <a:pt x="0" y="48"/>
                    </a:lnTo>
                    <a:lnTo>
                      <a:pt x="0" y="55"/>
                    </a:lnTo>
                    <a:lnTo>
                      <a:pt x="0" y="62"/>
                    </a:lnTo>
                    <a:lnTo>
                      <a:pt x="0" y="69"/>
                    </a:lnTo>
                    <a:lnTo>
                      <a:pt x="1" y="75"/>
                    </a:lnTo>
                    <a:lnTo>
                      <a:pt x="1" y="81"/>
                    </a:lnTo>
                    <a:lnTo>
                      <a:pt x="1" y="87"/>
                    </a:lnTo>
                    <a:lnTo>
                      <a:pt x="1" y="93"/>
                    </a:lnTo>
                    <a:lnTo>
                      <a:pt x="1" y="99"/>
                    </a:lnTo>
                    <a:lnTo>
                      <a:pt x="1" y="105"/>
                    </a:lnTo>
                    <a:lnTo>
                      <a:pt x="1" y="110"/>
                    </a:lnTo>
                    <a:lnTo>
                      <a:pt x="1" y="116"/>
                    </a:lnTo>
                    <a:lnTo>
                      <a:pt x="2" y="121"/>
                    </a:lnTo>
                    <a:lnTo>
                      <a:pt x="2" y="126"/>
                    </a:lnTo>
                    <a:lnTo>
                      <a:pt x="2" y="131"/>
                    </a:lnTo>
                    <a:lnTo>
                      <a:pt x="2" y="136"/>
                    </a:lnTo>
                    <a:lnTo>
                      <a:pt x="2" y="140"/>
                    </a:lnTo>
                    <a:lnTo>
                      <a:pt x="2" y="145"/>
                    </a:lnTo>
                    <a:lnTo>
                      <a:pt x="2" y="149"/>
                    </a:lnTo>
                    <a:lnTo>
                      <a:pt x="2" y="153"/>
                    </a:lnTo>
                    <a:lnTo>
                      <a:pt x="3" y="157"/>
                    </a:lnTo>
                    <a:lnTo>
                      <a:pt x="3" y="161"/>
                    </a:lnTo>
                    <a:lnTo>
                      <a:pt x="3" y="165"/>
                    </a:lnTo>
                    <a:lnTo>
                      <a:pt x="3" y="169"/>
                    </a:lnTo>
                    <a:lnTo>
                      <a:pt x="3" y="173"/>
                    </a:lnTo>
                    <a:lnTo>
                      <a:pt x="3" y="176"/>
                    </a:lnTo>
                    <a:lnTo>
                      <a:pt x="3" y="180"/>
                    </a:lnTo>
                    <a:lnTo>
                      <a:pt x="3" y="183"/>
                    </a:lnTo>
                    <a:lnTo>
                      <a:pt x="4" y="187"/>
                    </a:lnTo>
                    <a:lnTo>
                      <a:pt x="4" y="190"/>
                    </a:lnTo>
                    <a:lnTo>
                      <a:pt x="4" y="193"/>
                    </a:lnTo>
                    <a:lnTo>
                      <a:pt x="4" y="196"/>
                    </a:lnTo>
                    <a:lnTo>
                      <a:pt x="4" y="199"/>
                    </a:lnTo>
                    <a:lnTo>
                      <a:pt x="4" y="202"/>
                    </a:lnTo>
                    <a:lnTo>
                      <a:pt x="4" y="204"/>
                    </a:lnTo>
                    <a:lnTo>
                      <a:pt x="4" y="207"/>
                    </a:lnTo>
                    <a:lnTo>
                      <a:pt x="5" y="209"/>
                    </a:lnTo>
                    <a:lnTo>
                      <a:pt x="5" y="212"/>
                    </a:lnTo>
                    <a:lnTo>
                      <a:pt x="5" y="214"/>
                    </a:lnTo>
                    <a:lnTo>
                      <a:pt x="5" y="217"/>
                    </a:lnTo>
                    <a:lnTo>
                      <a:pt x="5" y="219"/>
                    </a:lnTo>
                    <a:lnTo>
                      <a:pt x="5" y="221"/>
                    </a:lnTo>
                    <a:lnTo>
                      <a:pt x="5" y="223"/>
                    </a:lnTo>
                    <a:lnTo>
                      <a:pt x="5" y="225"/>
                    </a:lnTo>
                    <a:lnTo>
                      <a:pt x="6" y="228"/>
                    </a:lnTo>
                    <a:lnTo>
                      <a:pt x="6" y="231"/>
                    </a:lnTo>
                    <a:lnTo>
                      <a:pt x="6" y="234"/>
                    </a:lnTo>
                    <a:lnTo>
                      <a:pt x="6" y="236"/>
                    </a:lnTo>
                    <a:lnTo>
                      <a:pt x="6" y="239"/>
                    </a:lnTo>
                    <a:lnTo>
                      <a:pt x="7" y="241"/>
                    </a:lnTo>
                    <a:lnTo>
                      <a:pt x="7" y="243"/>
                    </a:lnTo>
                    <a:lnTo>
                      <a:pt x="7" y="245"/>
                    </a:lnTo>
                    <a:lnTo>
                      <a:pt x="7" y="248"/>
                    </a:lnTo>
                    <a:lnTo>
                      <a:pt x="8" y="251"/>
                    </a:lnTo>
                    <a:lnTo>
                      <a:pt x="8" y="253"/>
                    </a:lnTo>
                    <a:lnTo>
                      <a:pt x="8" y="255"/>
                    </a:lnTo>
                    <a:lnTo>
                      <a:pt x="8" y="257"/>
                    </a:lnTo>
                    <a:lnTo>
                      <a:pt x="9" y="260"/>
                    </a:lnTo>
                    <a:lnTo>
                      <a:pt x="9" y="262"/>
                    </a:lnTo>
                    <a:lnTo>
                      <a:pt x="10" y="265"/>
                    </a:lnTo>
                    <a:lnTo>
                      <a:pt x="11" y="267"/>
                    </a:lnTo>
                    <a:lnTo>
                      <a:pt x="11" y="269"/>
                    </a:lnTo>
                    <a:lnTo>
                      <a:pt x="14" y="269"/>
                    </a:lnTo>
                    <a:lnTo>
                      <a:pt x="16" y="266"/>
                    </a:lnTo>
                    <a:lnTo>
                      <a:pt x="18" y="262"/>
                    </a:lnTo>
                    <a:lnTo>
                      <a:pt x="20" y="256"/>
                    </a:lnTo>
                    <a:lnTo>
                      <a:pt x="22" y="250"/>
                    </a:lnTo>
                    <a:lnTo>
                      <a:pt x="24" y="244"/>
                    </a:lnTo>
                    <a:lnTo>
                      <a:pt x="26" y="239"/>
                    </a:lnTo>
                    <a:lnTo>
                      <a:pt x="29" y="233"/>
                    </a:lnTo>
                    <a:lnTo>
                      <a:pt x="31" y="229"/>
                    </a:lnTo>
                    <a:lnTo>
                      <a:pt x="33" y="225"/>
                    </a:lnTo>
                    <a:lnTo>
                      <a:pt x="35" y="221"/>
                    </a:lnTo>
                    <a:lnTo>
                      <a:pt x="37" y="218"/>
                    </a:lnTo>
                    <a:lnTo>
                      <a:pt x="39" y="216"/>
                    </a:lnTo>
                    <a:lnTo>
                      <a:pt x="41" y="214"/>
                    </a:lnTo>
                    <a:lnTo>
                      <a:pt x="44" y="212"/>
                    </a:lnTo>
                    <a:lnTo>
                      <a:pt x="46" y="210"/>
                    </a:lnTo>
                    <a:lnTo>
                      <a:pt x="48" y="209"/>
                    </a:lnTo>
                    <a:lnTo>
                      <a:pt x="50" y="208"/>
                    </a:lnTo>
                    <a:lnTo>
                      <a:pt x="52" y="208"/>
                    </a:lnTo>
                    <a:lnTo>
                      <a:pt x="54" y="207"/>
                    </a:lnTo>
                    <a:lnTo>
                      <a:pt x="56" y="207"/>
                    </a:lnTo>
                    <a:lnTo>
                      <a:pt x="58" y="206"/>
                    </a:lnTo>
                    <a:lnTo>
                      <a:pt x="61" y="206"/>
                    </a:lnTo>
                    <a:lnTo>
                      <a:pt x="63" y="206"/>
                    </a:lnTo>
                    <a:lnTo>
                      <a:pt x="65" y="206"/>
                    </a:lnTo>
                    <a:lnTo>
                      <a:pt x="67" y="206"/>
                    </a:lnTo>
                    <a:lnTo>
                      <a:pt x="69" y="206"/>
                    </a:lnTo>
                    <a:lnTo>
                      <a:pt x="71" y="206"/>
                    </a:lnTo>
                    <a:lnTo>
                      <a:pt x="73" y="206"/>
                    </a:lnTo>
                    <a:lnTo>
                      <a:pt x="76" y="206"/>
                    </a:lnTo>
                    <a:lnTo>
                      <a:pt x="78" y="206"/>
                    </a:lnTo>
                    <a:lnTo>
                      <a:pt x="80" y="206"/>
                    </a:lnTo>
                    <a:lnTo>
                      <a:pt x="82" y="206"/>
                    </a:lnTo>
                    <a:lnTo>
                      <a:pt x="84" y="206"/>
                    </a:lnTo>
                    <a:lnTo>
                      <a:pt x="86" y="206"/>
                    </a:lnTo>
                    <a:lnTo>
                      <a:pt x="88" y="206"/>
                    </a:lnTo>
                    <a:lnTo>
                      <a:pt x="90" y="206"/>
                    </a:lnTo>
                    <a:lnTo>
                      <a:pt x="93" y="206"/>
                    </a:lnTo>
                    <a:lnTo>
                      <a:pt x="95" y="206"/>
                    </a:lnTo>
                    <a:lnTo>
                      <a:pt x="97" y="206"/>
                    </a:lnTo>
                    <a:lnTo>
                      <a:pt x="99" y="206"/>
                    </a:lnTo>
                    <a:lnTo>
                      <a:pt x="101" y="206"/>
                    </a:lnTo>
                    <a:lnTo>
                      <a:pt x="103" y="206"/>
                    </a:lnTo>
                    <a:lnTo>
                      <a:pt x="105" y="207"/>
                    </a:lnTo>
                    <a:lnTo>
                      <a:pt x="108" y="207"/>
                    </a:lnTo>
                    <a:lnTo>
                      <a:pt x="110" y="208"/>
                    </a:lnTo>
                    <a:lnTo>
                      <a:pt x="112" y="209"/>
                    </a:lnTo>
                    <a:lnTo>
                      <a:pt x="114" y="210"/>
                    </a:lnTo>
                    <a:lnTo>
                      <a:pt x="116" y="211"/>
                    </a:lnTo>
                    <a:lnTo>
                      <a:pt x="118" y="213"/>
                    </a:lnTo>
                    <a:lnTo>
                      <a:pt x="120" y="215"/>
                    </a:lnTo>
                    <a:lnTo>
                      <a:pt x="123" y="217"/>
                    </a:lnTo>
                    <a:lnTo>
                      <a:pt x="125" y="220"/>
                    </a:lnTo>
                    <a:lnTo>
                      <a:pt x="127" y="223"/>
                    </a:lnTo>
                    <a:lnTo>
                      <a:pt x="129" y="227"/>
                    </a:lnTo>
                    <a:lnTo>
                      <a:pt x="131" y="231"/>
                    </a:lnTo>
                    <a:lnTo>
                      <a:pt x="133" y="236"/>
                    </a:lnTo>
                    <a:lnTo>
                      <a:pt x="135" y="241"/>
                    </a:lnTo>
                    <a:lnTo>
                      <a:pt x="137" y="247"/>
                    </a:lnTo>
                    <a:lnTo>
                      <a:pt x="140" y="253"/>
                    </a:lnTo>
                    <a:lnTo>
                      <a:pt x="142" y="259"/>
                    </a:lnTo>
                    <a:lnTo>
                      <a:pt x="144" y="264"/>
                    </a:lnTo>
                    <a:lnTo>
                      <a:pt x="146" y="268"/>
                    </a:lnTo>
                    <a:lnTo>
                      <a:pt x="148" y="270"/>
                    </a:lnTo>
                    <a:lnTo>
                      <a:pt x="150" y="267"/>
                    </a:lnTo>
                    <a:lnTo>
                      <a:pt x="152" y="256"/>
                    </a:lnTo>
                    <a:lnTo>
                      <a:pt x="153" y="247"/>
                    </a:lnTo>
                    <a:lnTo>
                      <a:pt x="155" y="235"/>
                    </a:lnTo>
                    <a:lnTo>
                      <a:pt x="155" y="227"/>
                    </a:lnTo>
                    <a:lnTo>
                      <a:pt x="156" y="218"/>
                    </a:lnTo>
                    <a:lnTo>
                      <a:pt x="156" y="208"/>
                    </a:lnTo>
                    <a:lnTo>
                      <a:pt x="157" y="196"/>
                    </a:lnTo>
                    <a:lnTo>
                      <a:pt x="157" y="183"/>
                    </a:lnTo>
                    <a:lnTo>
                      <a:pt x="157" y="175"/>
                    </a:lnTo>
                    <a:lnTo>
                      <a:pt x="158" y="167"/>
                    </a:lnTo>
                    <a:lnTo>
                      <a:pt x="158" y="159"/>
                    </a:lnTo>
                    <a:lnTo>
                      <a:pt x="158" y="150"/>
                    </a:lnTo>
                    <a:lnTo>
                      <a:pt x="159" y="141"/>
                    </a:lnTo>
                    <a:lnTo>
                      <a:pt x="159" y="131"/>
                    </a:lnTo>
                    <a:lnTo>
                      <a:pt x="159" y="120"/>
                    </a:lnTo>
                    <a:lnTo>
                      <a:pt x="159" y="109"/>
                    </a:lnTo>
                    <a:lnTo>
                      <a:pt x="160" y="97"/>
                    </a:lnTo>
                    <a:lnTo>
                      <a:pt x="160" y="84"/>
                    </a:lnTo>
                    <a:lnTo>
                      <a:pt x="160" y="71"/>
                    </a:lnTo>
                    <a:lnTo>
                      <a:pt x="160" y="64"/>
                    </a:lnTo>
                    <a:lnTo>
                      <a:pt x="160" y="57"/>
                    </a:lnTo>
                    <a:lnTo>
                      <a:pt x="161" y="49"/>
                    </a:lnTo>
                    <a:lnTo>
                      <a:pt x="161" y="42"/>
                    </a:lnTo>
                    <a:lnTo>
                      <a:pt x="161" y="34"/>
                    </a:lnTo>
                    <a:lnTo>
                      <a:pt x="161" y="26"/>
                    </a:lnTo>
                    <a:lnTo>
                      <a:pt x="161" y="17"/>
                    </a:lnTo>
                    <a:lnTo>
                      <a:pt x="161" y="9"/>
                    </a:lnTo>
                    <a:lnTo>
                      <a:pt x="161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305" name="Freeform 67"/>
              <p:cNvSpPr>
                <a:spLocks/>
              </p:cNvSpPr>
              <p:nvPr/>
            </p:nvSpPr>
            <p:spPr bwMode="auto">
              <a:xfrm>
                <a:off x="1939925" y="1487488"/>
                <a:ext cx="6350" cy="112713"/>
              </a:xfrm>
              <a:custGeom>
                <a:avLst/>
                <a:gdLst>
                  <a:gd name="T0" fmla="*/ 2147483647 w 1"/>
                  <a:gd name="T1" fmla="*/ 2147483647 h 16"/>
                  <a:gd name="T2" fmla="*/ 0 w 1"/>
                  <a:gd name="T3" fmla="*/ 2147483647 h 16"/>
                  <a:gd name="T4" fmla="*/ 0 w 1"/>
                  <a:gd name="T5" fmla="*/ 0 h 1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6"/>
                  <a:gd name="T11" fmla="*/ 1 w 1"/>
                  <a:gd name="T12" fmla="*/ 16 h 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6">
                    <a:moveTo>
                      <a:pt x="1" y="16"/>
                    </a:moveTo>
                    <a:lnTo>
                      <a:pt x="0" y="8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5768975" y="436563"/>
          <a:ext cx="966788" cy="469900"/>
        </p:xfrm>
        <a:graphic>
          <a:graphicData uri="http://schemas.openxmlformats.org/presentationml/2006/ole">
            <p:oleObj spid="_x0000_s16492" name="Equation" r:id="rId5" imgW="469900" imgH="228600" progId="Equation.DSMT4">
              <p:embed/>
            </p:oleObj>
          </a:graphicData>
        </a:graphic>
      </p:graphicFrame>
      <p:cxnSp>
        <p:nvCxnSpPr>
          <p:cNvPr id="97" name="Straight Connector 96"/>
          <p:cNvCxnSpPr/>
          <p:nvPr/>
        </p:nvCxnSpPr>
        <p:spPr>
          <a:xfrm rot="10800000" flipH="1">
            <a:off x="84138" y="2916238"/>
            <a:ext cx="9059862" cy="22225"/>
          </a:xfrm>
          <a:prstGeom prst="line">
            <a:avLst/>
          </a:prstGeom>
          <a:ln w="254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331788" y="2868613"/>
            <a:ext cx="93662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0" name="Oval 99"/>
          <p:cNvSpPr/>
          <p:nvPr/>
        </p:nvSpPr>
        <p:spPr>
          <a:xfrm>
            <a:off x="846138" y="2863850"/>
            <a:ext cx="93662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1" name="Oval 100"/>
          <p:cNvSpPr/>
          <p:nvPr/>
        </p:nvSpPr>
        <p:spPr>
          <a:xfrm>
            <a:off x="1928813" y="2874963"/>
            <a:ext cx="93662" cy="936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2" name="Oval 101"/>
          <p:cNvSpPr/>
          <p:nvPr/>
        </p:nvSpPr>
        <p:spPr>
          <a:xfrm>
            <a:off x="2459038" y="2868613"/>
            <a:ext cx="93662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3" name="Oval 102"/>
          <p:cNvSpPr/>
          <p:nvPr/>
        </p:nvSpPr>
        <p:spPr>
          <a:xfrm>
            <a:off x="2990850" y="2863850"/>
            <a:ext cx="93663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5" name="Oval 104"/>
          <p:cNvSpPr/>
          <p:nvPr/>
        </p:nvSpPr>
        <p:spPr>
          <a:xfrm>
            <a:off x="4067175" y="2884488"/>
            <a:ext cx="93663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6" name="Oval 105"/>
          <p:cNvSpPr/>
          <p:nvPr/>
        </p:nvSpPr>
        <p:spPr>
          <a:xfrm>
            <a:off x="4598988" y="2879725"/>
            <a:ext cx="93662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7" name="Oval 106"/>
          <p:cNvSpPr/>
          <p:nvPr/>
        </p:nvSpPr>
        <p:spPr>
          <a:xfrm>
            <a:off x="5129213" y="2874963"/>
            <a:ext cx="93662" cy="936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8" name="Oval 107"/>
          <p:cNvSpPr/>
          <p:nvPr/>
        </p:nvSpPr>
        <p:spPr>
          <a:xfrm>
            <a:off x="6207125" y="2895600"/>
            <a:ext cx="93663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9" name="Oval 108"/>
          <p:cNvSpPr/>
          <p:nvPr/>
        </p:nvSpPr>
        <p:spPr>
          <a:xfrm>
            <a:off x="6737350" y="2890838"/>
            <a:ext cx="93663" cy="936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0" name="Oval 109"/>
          <p:cNvSpPr/>
          <p:nvPr/>
        </p:nvSpPr>
        <p:spPr>
          <a:xfrm>
            <a:off x="7267575" y="2884488"/>
            <a:ext cx="93663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1" name="Oval 110"/>
          <p:cNvSpPr/>
          <p:nvPr/>
        </p:nvSpPr>
        <p:spPr>
          <a:xfrm>
            <a:off x="8345488" y="2906713"/>
            <a:ext cx="93662" cy="936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2" name="Oval 111"/>
          <p:cNvSpPr/>
          <p:nvPr/>
        </p:nvSpPr>
        <p:spPr>
          <a:xfrm>
            <a:off x="8875713" y="2900363"/>
            <a:ext cx="93662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2845" name="Object 4"/>
          <p:cNvGraphicFramePr>
            <a:graphicFrameLocks noChangeAspect="1"/>
          </p:cNvGraphicFramePr>
          <p:nvPr/>
        </p:nvGraphicFramePr>
        <p:xfrm>
          <a:off x="255588" y="2525713"/>
          <a:ext cx="249237" cy="346075"/>
        </p:xfrm>
        <a:graphic>
          <a:graphicData uri="http://schemas.openxmlformats.org/presentationml/2006/ole">
            <p:oleObj spid="_x0000_s16493" name="Equation" r:id="rId6" imgW="126725" imgH="177415" progId="Equation.DSMT4">
              <p:embed/>
            </p:oleObj>
          </a:graphicData>
        </a:graphic>
      </p:graphicFrame>
      <p:graphicFrame>
        <p:nvGraphicFramePr>
          <p:cNvPr id="115" name="Object 4"/>
          <p:cNvGraphicFramePr>
            <a:graphicFrameLocks noChangeAspect="1"/>
          </p:cNvGraphicFramePr>
          <p:nvPr/>
        </p:nvGraphicFramePr>
        <p:xfrm>
          <a:off x="646113" y="2554288"/>
          <a:ext cx="836612" cy="296862"/>
        </p:xfrm>
        <a:graphic>
          <a:graphicData uri="http://schemas.openxmlformats.org/presentationml/2006/ole">
            <p:oleObj spid="_x0000_s16494" name="Equation" r:id="rId7" imgW="494870" imgH="177646" progId="Equation.DSMT4">
              <p:embed/>
            </p:oleObj>
          </a:graphicData>
        </a:graphic>
      </p:graphicFrame>
      <p:graphicFrame>
        <p:nvGraphicFramePr>
          <p:cNvPr id="116" name="Object 4"/>
          <p:cNvGraphicFramePr>
            <a:graphicFrameLocks noChangeAspect="1"/>
          </p:cNvGraphicFramePr>
          <p:nvPr/>
        </p:nvGraphicFramePr>
        <p:xfrm>
          <a:off x="1519238" y="3006725"/>
          <a:ext cx="685800" cy="296863"/>
        </p:xfrm>
        <a:graphic>
          <a:graphicData uri="http://schemas.openxmlformats.org/presentationml/2006/ole">
            <p:oleObj spid="_x0000_s16495" name="Equation" r:id="rId8" imgW="405872" imgH="177569" progId="Equation.DSMT4">
              <p:embed/>
            </p:oleObj>
          </a:graphicData>
        </a:graphic>
      </p:graphicFrame>
      <p:graphicFrame>
        <p:nvGraphicFramePr>
          <p:cNvPr id="117" name="Object 4"/>
          <p:cNvGraphicFramePr>
            <a:graphicFrameLocks noChangeAspect="1"/>
          </p:cNvGraphicFramePr>
          <p:nvPr/>
        </p:nvGraphicFramePr>
        <p:xfrm>
          <a:off x="2230438" y="2576513"/>
          <a:ext cx="536575" cy="296862"/>
        </p:xfrm>
        <a:graphic>
          <a:graphicData uri="http://schemas.openxmlformats.org/presentationml/2006/ole">
            <p:oleObj spid="_x0000_s16496" name="Equation" r:id="rId9" imgW="317087" imgH="177569" progId="Equation.DSMT4">
              <p:embed/>
            </p:oleObj>
          </a:graphicData>
        </a:graphic>
      </p:graphicFrame>
      <p:graphicFrame>
        <p:nvGraphicFramePr>
          <p:cNvPr id="118" name="Object 4"/>
          <p:cNvGraphicFramePr>
            <a:graphicFrameLocks noChangeAspect="1"/>
          </p:cNvGraphicFramePr>
          <p:nvPr/>
        </p:nvGraphicFramePr>
        <p:xfrm>
          <a:off x="2720975" y="3013075"/>
          <a:ext cx="665163" cy="296863"/>
        </p:xfrm>
        <a:graphic>
          <a:graphicData uri="http://schemas.openxmlformats.org/presentationml/2006/ole">
            <p:oleObj spid="_x0000_s16497" name="Equation" r:id="rId10" imgW="393359" imgH="177646" progId="Equation.DSMT4">
              <p:embed/>
            </p:oleObj>
          </a:graphicData>
        </a:graphic>
      </p:graphicFrame>
      <p:graphicFrame>
        <p:nvGraphicFramePr>
          <p:cNvPr id="119" name="Object 4"/>
          <p:cNvGraphicFramePr>
            <a:graphicFrameLocks noChangeAspect="1"/>
          </p:cNvGraphicFramePr>
          <p:nvPr/>
        </p:nvGraphicFramePr>
        <p:xfrm>
          <a:off x="3687763" y="2992438"/>
          <a:ext cx="708025" cy="296862"/>
        </p:xfrm>
        <a:graphic>
          <a:graphicData uri="http://schemas.openxmlformats.org/presentationml/2006/ole">
            <p:oleObj spid="_x0000_s16498" name="Equation" r:id="rId11" imgW="418918" imgH="177723" progId="Equation.DSMT4">
              <p:embed/>
            </p:oleObj>
          </a:graphicData>
        </a:graphic>
      </p:graphicFrame>
      <p:graphicFrame>
        <p:nvGraphicFramePr>
          <p:cNvPr id="120" name="Object 4"/>
          <p:cNvGraphicFramePr>
            <a:graphicFrameLocks noChangeAspect="1"/>
          </p:cNvGraphicFramePr>
          <p:nvPr/>
        </p:nvGraphicFramePr>
        <p:xfrm>
          <a:off x="4367213" y="2593975"/>
          <a:ext cx="557212" cy="296863"/>
        </p:xfrm>
        <a:graphic>
          <a:graphicData uri="http://schemas.openxmlformats.org/presentationml/2006/ole">
            <p:oleObj spid="_x0000_s16499" name="Equation" r:id="rId12" imgW="329914" imgH="177646" progId="Equation.DSMT4">
              <p:embed/>
            </p:oleObj>
          </a:graphicData>
        </a:graphic>
      </p:graphicFrame>
      <p:graphicFrame>
        <p:nvGraphicFramePr>
          <p:cNvPr id="121" name="Object 4"/>
          <p:cNvGraphicFramePr>
            <a:graphicFrameLocks noChangeAspect="1"/>
          </p:cNvGraphicFramePr>
          <p:nvPr/>
        </p:nvGraphicFramePr>
        <p:xfrm>
          <a:off x="4865688" y="3014663"/>
          <a:ext cx="685800" cy="296862"/>
        </p:xfrm>
        <a:graphic>
          <a:graphicData uri="http://schemas.openxmlformats.org/presentationml/2006/ole">
            <p:oleObj spid="_x0000_s16500" name="Equation" r:id="rId13" imgW="405872" imgH="177569" progId="Equation.DSMT4">
              <p:embed/>
            </p:oleObj>
          </a:graphicData>
        </a:graphic>
      </p:graphicFrame>
      <p:graphicFrame>
        <p:nvGraphicFramePr>
          <p:cNvPr id="122" name="Object 4"/>
          <p:cNvGraphicFramePr>
            <a:graphicFrameLocks noChangeAspect="1"/>
          </p:cNvGraphicFramePr>
          <p:nvPr/>
        </p:nvGraphicFramePr>
        <p:xfrm>
          <a:off x="5842000" y="3019425"/>
          <a:ext cx="708025" cy="296863"/>
        </p:xfrm>
        <a:graphic>
          <a:graphicData uri="http://schemas.openxmlformats.org/presentationml/2006/ole">
            <p:oleObj spid="_x0000_s16501" name="Equation" r:id="rId14" imgW="418918" imgH="177723" progId="Equation.DSMT4">
              <p:embed/>
            </p:oleObj>
          </a:graphicData>
        </a:graphic>
      </p:graphicFrame>
      <p:graphicFrame>
        <p:nvGraphicFramePr>
          <p:cNvPr id="123" name="Object 4"/>
          <p:cNvGraphicFramePr>
            <a:graphicFrameLocks noChangeAspect="1"/>
          </p:cNvGraphicFramePr>
          <p:nvPr/>
        </p:nvGraphicFramePr>
        <p:xfrm>
          <a:off x="6530975" y="2587625"/>
          <a:ext cx="536575" cy="296863"/>
        </p:xfrm>
        <a:graphic>
          <a:graphicData uri="http://schemas.openxmlformats.org/presentationml/2006/ole">
            <p:oleObj spid="_x0000_s16502" name="Equation" r:id="rId15" imgW="317087" imgH="177569" progId="Equation.DSMT4">
              <p:embed/>
            </p:oleObj>
          </a:graphicData>
        </a:graphic>
      </p:graphicFrame>
      <p:graphicFrame>
        <p:nvGraphicFramePr>
          <p:cNvPr id="124" name="Object 4"/>
          <p:cNvGraphicFramePr>
            <a:graphicFrameLocks noChangeAspect="1"/>
          </p:cNvGraphicFramePr>
          <p:nvPr/>
        </p:nvGraphicFramePr>
        <p:xfrm>
          <a:off x="7051675" y="3024188"/>
          <a:ext cx="685800" cy="296862"/>
        </p:xfrm>
        <a:graphic>
          <a:graphicData uri="http://schemas.openxmlformats.org/presentationml/2006/ole">
            <p:oleObj spid="_x0000_s16503" name="Equation" r:id="rId16" imgW="405872" imgH="177569" progId="Equation.DSMT4">
              <p:embed/>
            </p:oleObj>
          </a:graphicData>
        </a:graphic>
      </p:graphicFrame>
      <p:graphicFrame>
        <p:nvGraphicFramePr>
          <p:cNvPr id="125" name="Object 4"/>
          <p:cNvGraphicFramePr>
            <a:graphicFrameLocks noChangeAspect="1"/>
          </p:cNvGraphicFramePr>
          <p:nvPr/>
        </p:nvGraphicFramePr>
        <p:xfrm>
          <a:off x="7994650" y="3044825"/>
          <a:ext cx="708025" cy="296863"/>
        </p:xfrm>
        <a:graphic>
          <a:graphicData uri="http://schemas.openxmlformats.org/presentationml/2006/ole">
            <p:oleObj spid="_x0000_s16504" name="Equation" r:id="rId17" imgW="418918" imgH="177723" progId="Equation.DSMT4">
              <p:embed/>
            </p:oleObj>
          </a:graphicData>
        </a:graphic>
      </p:graphicFrame>
      <p:graphicFrame>
        <p:nvGraphicFramePr>
          <p:cNvPr id="126" name="Object 4"/>
          <p:cNvGraphicFramePr>
            <a:graphicFrameLocks noChangeAspect="1"/>
          </p:cNvGraphicFramePr>
          <p:nvPr/>
        </p:nvGraphicFramePr>
        <p:xfrm>
          <a:off x="8605838" y="2535238"/>
          <a:ext cx="557212" cy="296862"/>
        </p:xfrm>
        <a:graphic>
          <a:graphicData uri="http://schemas.openxmlformats.org/presentationml/2006/ole">
            <p:oleObj spid="_x0000_s16505" name="Equation" r:id="rId18" imgW="329914" imgH="177646" progId="Equation.DSMT4">
              <p:embed/>
            </p:oleObj>
          </a:graphicData>
        </a:graphic>
      </p:graphicFrame>
      <p:sp>
        <p:nvSpPr>
          <p:cNvPr id="1129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26220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32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 nodeType="clickPar">
                      <p:stCondLst>
                        <p:cond delay="indefinite"/>
                      </p:stCondLst>
                      <p:childTnLst>
                        <p:par>
                          <p:cTn id="2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 nodeType="clickPar">
                      <p:stCondLst>
                        <p:cond delay="indefinite"/>
                      </p:stCondLst>
                      <p:childTnLst>
                        <p:par>
                          <p:cTn id="3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1" grpId="0" animBg="1"/>
      <p:bldP spid="102" grpId="0" animBg="1"/>
      <p:bldP spid="103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smtClean="0"/>
              <a:t>Assignment 3.8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302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I) Review: Solving</a:t>
            </a:r>
            <a:endParaRPr lang="en-CA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357188" y="1000125"/>
            <a:ext cx="8143875" cy="5473700"/>
          </a:xfrm>
        </p:spPr>
        <p:txBody>
          <a:bodyPr/>
          <a:lstStyle/>
          <a:p>
            <a:pPr eaLnBrk="1" hangingPunct="1"/>
            <a:r>
              <a:rPr lang="en-CA" smtClean="0"/>
              <a:t>“</a:t>
            </a:r>
            <a:r>
              <a:rPr lang="en-CA" sz="2200" smtClean="0"/>
              <a:t>Solving” means finding a value for the variable, so that both sides of an equation will be equal</a:t>
            </a:r>
          </a:p>
          <a:p>
            <a:pPr eaLnBrk="1" hangingPunct="1"/>
            <a:r>
              <a:rPr lang="en-CA" sz="2200" smtClean="0"/>
              <a:t>There are several ways to solve a Trigonometric equation:</a:t>
            </a:r>
          </a:p>
          <a:p>
            <a:pPr eaLnBrk="1" hangingPunct="1"/>
            <a:r>
              <a:rPr lang="en-CA" sz="2200" smtClean="0"/>
              <a:t>Algebraically: (Ch5.2)</a:t>
            </a:r>
          </a:p>
          <a:p>
            <a:pPr lvl="1" eaLnBrk="1" hangingPunct="1"/>
            <a:r>
              <a:rPr lang="en-CA" sz="1900" smtClean="0"/>
              <a:t>Isolate the variable using BEDMAS</a:t>
            </a:r>
          </a:p>
          <a:p>
            <a:pPr lvl="1" eaLnBrk="1" hangingPunct="1"/>
            <a:r>
              <a:rPr lang="en-CA" sz="1900" smtClean="0"/>
              <a:t>Use inverse trig. functions to find the solution(s)</a:t>
            </a:r>
          </a:p>
          <a:p>
            <a:pPr lvl="1" eaLnBrk="1" hangingPunct="1"/>
            <a:r>
              <a:rPr lang="en-CA" sz="1900" smtClean="0"/>
              <a:t>There are usually two solutions within one cycle (CAST)</a:t>
            </a:r>
          </a:p>
          <a:p>
            <a:pPr lvl="1" eaLnBrk="1" hangingPunct="1"/>
            <a:r>
              <a:rPr lang="en-CA" sz="1900" smtClean="0"/>
              <a:t>Use the reference angles to find the solution in standard position</a:t>
            </a:r>
            <a:br>
              <a:rPr lang="en-CA" sz="1900" smtClean="0"/>
            </a:br>
            <a:endParaRPr lang="en-CA" sz="400" smtClean="0"/>
          </a:p>
          <a:p>
            <a:pPr eaLnBrk="1" hangingPunct="1"/>
            <a:r>
              <a:rPr lang="en-CA" sz="2200" smtClean="0"/>
              <a:t>Graphically:</a:t>
            </a:r>
          </a:p>
          <a:p>
            <a:pPr lvl="1" eaLnBrk="1" hangingPunct="1"/>
            <a:r>
              <a:rPr lang="en-CA" sz="1900" smtClean="0"/>
              <a:t>Make Y</a:t>
            </a:r>
            <a:r>
              <a:rPr lang="en-CA" sz="1900" baseline="-25000" smtClean="0"/>
              <a:t>1</a:t>
            </a:r>
            <a:r>
              <a:rPr lang="en-CA" sz="1900" smtClean="0"/>
              <a:t> equal to one side of the function</a:t>
            </a:r>
          </a:p>
          <a:p>
            <a:pPr lvl="1" eaLnBrk="1" hangingPunct="1"/>
            <a:r>
              <a:rPr lang="en-CA" sz="1900" smtClean="0"/>
              <a:t>Make Y</a:t>
            </a:r>
            <a:r>
              <a:rPr lang="en-CA" sz="1900" baseline="-25000" smtClean="0"/>
              <a:t>2</a:t>
            </a:r>
            <a:r>
              <a:rPr lang="en-CA" sz="1900" smtClean="0"/>
              <a:t> equal to the other side</a:t>
            </a:r>
          </a:p>
          <a:p>
            <a:pPr lvl="1" eaLnBrk="1" hangingPunct="1"/>
            <a:r>
              <a:rPr lang="en-CA" sz="1900" smtClean="0"/>
              <a:t>Then find the points of intersection(s)</a:t>
            </a:r>
          </a:p>
          <a:p>
            <a:pPr lvl="1" eaLnBrk="1" hangingPunct="1"/>
            <a:r>
              <a:rPr lang="en-CA" sz="1900" smtClean="0"/>
              <a:t>Points where the graph intersect </a:t>
            </a:r>
            <a:r>
              <a:rPr lang="en-CA" sz="1900" smtClean="0">
                <a:sym typeface="Wingdings" pitchFamily="2" charset="2"/>
              </a:rPr>
              <a:t> the x-coordinates are the solutions</a:t>
            </a:r>
            <a:endParaRPr lang="en-CA" sz="1900" smtClean="0"/>
          </a:p>
          <a:p>
            <a:pPr eaLnBrk="1" hangingPunct="1"/>
            <a:endParaRPr lang="en-CA" sz="2200" smtClean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4408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130175"/>
            <a:ext cx="8189912" cy="581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 smtClean="0"/>
              <a:t>Ex: Solve the Equation for  0 ≤ </a:t>
            </a:r>
            <a:r>
              <a:rPr lang="el-GR" sz="2400" i="1" dirty="0" smtClean="0"/>
              <a:t>θ</a:t>
            </a:r>
            <a:r>
              <a:rPr lang="en-CA" sz="2400" i="1" dirty="0" smtClean="0"/>
              <a:t> </a:t>
            </a:r>
            <a:r>
              <a:rPr lang="en-CA" sz="2400" dirty="0" smtClean="0"/>
              <a:t>≤ 3</a:t>
            </a:r>
            <a:r>
              <a:rPr lang="el-GR" sz="2400" dirty="0" smtClean="0"/>
              <a:t>π</a:t>
            </a:r>
            <a:endParaRPr lang="en-CA" sz="2400" i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27075" y="965200"/>
          <a:ext cx="2200275" cy="455613"/>
        </p:xfrm>
        <a:graphic>
          <a:graphicData uri="http://schemas.openxmlformats.org/presentationml/2006/ole">
            <p:oleObj spid="_x0000_s1124" name="Equation" r:id="rId4" imgW="1016000" imgH="190500" progId="Equation.DSMT4">
              <p:embed/>
            </p:oleObj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2076450" y="769938"/>
            <a:ext cx="246063" cy="1436687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1982788" y="1547813"/>
          <a:ext cx="365125" cy="452437"/>
        </p:xfrm>
        <a:graphic>
          <a:graphicData uri="http://schemas.openxmlformats.org/presentationml/2006/ole">
            <p:oleObj spid="_x0000_s1125" name="Equation" r:id="rId5" imgW="203112" imgH="228501" progId="Equation.DSMT4">
              <p:embed/>
            </p:oleObj>
          </a:graphicData>
        </a:graphic>
      </p:graphicFrame>
      <p:sp>
        <p:nvSpPr>
          <p:cNvPr id="8" name="Right Brace 7"/>
          <p:cNvSpPr/>
          <p:nvPr/>
        </p:nvSpPr>
        <p:spPr>
          <a:xfrm rot="5400000">
            <a:off x="904082" y="1223168"/>
            <a:ext cx="209550" cy="538163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871538" y="1589088"/>
          <a:ext cx="284162" cy="404812"/>
        </p:xfrm>
        <a:graphic>
          <a:graphicData uri="http://schemas.openxmlformats.org/presentationml/2006/ole">
            <p:oleObj spid="_x0000_s1126" name="Equation" r:id="rId6" imgW="177646" imgH="228402" progId="Equation.DSMT4">
              <p:embed/>
            </p:oleObj>
          </a:graphicData>
        </a:graphic>
      </p:graphicFrame>
      <p:grpSp>
        <p:nvGrpSpPr>
          <p:cNvPr id="1043" name="Group 116"/>
          <p:cNvGrpSpPr>
            <a:grpSpLocks noChangeAspect="1"/>
          </p:cNvGrpSpPr>
          <p:nvPr/>
        </p:nvGrpSpPr>
        <p:grpSpPr bwMode="auto">
          <a:xfrm>
            <a:off x="363538" y="2581275"/>
            <a:ext cx="4891087" cy="3919538"/>
            <a:chOff x="247" y="1663"/>
            <a:chExt cx="3246" cy="2469"/>
          </a:xfrm>
        </p:grpSpPr>
        <p:sp>
          <p:nvSpPr>
            <p:cNvPr id="1065" name="AutoShape 115"/>
            <p:cNvSpPr>
              <a:spLocks noChangeAspect="1" noChangeArrowheads="1" noTextEdit="1"/>
            </p:cNvSpPr>
            <p:nvPr/>
          </p:nvSpPr>
          <p:spPr bwMode="auto">
            <a:xfrm>
              <a:off x="247" y="1667"/>
              <a:ext cx="3246" cy="2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6" name="Rectangle 117"/>
            <p:cNvSpPr>
              <a:spLocks noChangeArrowheads="1"/>
            </p:cNvSpPr>
            <p:nvPr/>
          </p:nvSpPr>
          <p:spPr bwMode="auto">
            <a:xfrm>
              <a:off x="250" y="1671"/>
              <a:ext cx="3240" cy="245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67" name="Line 118"/>
            <p:cNvSpPr>
              <a:spLocks noChangeShapeType="1"/>
            </p:cNvSpPr>
            <p:nvPr/>
          </p:nvSpPr>
          <p:spPr bwMode="auto">
            <a:xfrm flipV="1">
              <a:off x="356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8" name="Line 119"/>
            <p:cNvSpPr>
              <a:spLocks noChangeShapeType="1"/>
            </p:cNvSpPr>
            <p:nvPr/>
          </p:nvSpPr>
          <p:spPr bwMode="auto">
            <a:xfrm flipV="1">
              <a:off x="359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9" name="Line 120"/>
            <p:cNvSpPr>
              <a:spLocks noChangeShapeType="1"/>
            </p:cNvSpPr>
            <p:nvPr/>
          </p:nvSpPr>
          <p:spPr bwMode="auto">
            <a:xfrm flipV="1">
              <a:off x="551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0" name="Line 121"/>
            <p:cNvSpPr>
              <a:spLocks noChangeShapeType="1"/>
            </p:cNvSpPr>
            <p:nvPr/>
          </p:nvSpPr>
          <p:spPr bwMode="auto">
            <a:xfrm flipV="1">
              <a:off x="55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1" name="Line 122"/>
            <p:cNvSpPr>
              <a:spLocks noChangeShapeType="1"/>
            </p:cNvSpPr>
            <p:nvPr/>
          </p:nvSpPr>
          <p:spPr bwMode="auto">
            <a:xfrm flipV="1">
              <a:off x="942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2" name="Line 123"/>
            <p:cNvSpPr>
              <a:spLocks noChangeShapeType="1"/>
            </p:cNvSpPr>
            <p:nvPr/>
          </p:nvSpPr>
          <p:spPr bwMode="auto">
            <a:xfrm flipV="1">
              <a:off x="94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3" name="Line 124"/>
            <p:cNvSpPr>
              <a:spLocks noChangeShapeType="1"/>
            </p:cNvSpPr>
            <p:nvPr/>
          </p:nvSpPr>
          <p:spPr bwMode="auto">
            <a:xfrm flipV="1">
              <a:off x="113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4" name="Line 125"/>
            <p:cNvSpPr>
              <a:spLocks noChangeShapeType="1"/>
            </p:cNvSpPr>
            <p:nvPr/>
          </p:nvSpPr>
          <p:spPr bwMode="auto">
            <a:xfrm flipV="1">
              <a:off x="1140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5" name="Line 126"/>
            <p:cNvSpPr>
              <a:spLocks noChangeShapeType="1"/>
            </p:cNvSpPr>
            <p:nvPr/>
          </p:nvSpPr>
          <p:spPr bwMode="auto">
            <a:xfrm flipV="1">
              <a:off x="1335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6" name="Line 127"/>
            <p:cNvSpPr>
              <a:spLocks noChangeShapeType="1"/>
            </p:cNvSpPr>
            <p:nvPr/>
          </p:nvSpPr>
          <p:spPr bwMode="auto">
            <a:xfrm flipV="1">
              <a:off x="133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7" name="Line 128"/>
            <p:cNvSpPr>
              <a:spLocks noChangeShapeType="1"/>
            </p:cNvSpPr>
            <p:nvPr/>
          </p:nvSpPr>
          <p:spPr bwMode="auto">
            <a:xfrm flipV="1">
              <a:off x="1530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8" name="Line 129"/>
            <p:cNvSpPr>
              <a:spLocks noChangeShapeType="1"/>
            </p:cNvSpPr>
            <p:nvPr/>
          </p:nvSpPr>
          <p:spPr bwMode="auto">
            <a:xfrm flipV="1">
              <a:off x="1533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9" name="Line 130"/>
            <p:cNvSpPr>
              <a:spLocks noChangeShapeType="1"/>
            </p:cNvSpPr>
            <p:nvPr/>
          </p:nvSpPr>
          <p:spPr bwMode="auto">
            <a:xfrm flipV="1">
              <a:off x="1725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0" name="Line 131"/>
            <p:cNvSpPr>
              <a:spLocks noChangeShapeType="1"/>
            </p:cNvSpPr>
            <p:nvPr/>
          </p:nvSpPr>
          <p:spPr bwMode="auto">
            <a:xfrm flipV="1">
              <a:off x="1728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1" name="Line 132"/>
            <p:cNvSpPr>
              <a:spLocks noChangeShapeType="1"/>
            </p:cNvSpPr>
            <p:nvPr/>
          </p:nvSpPr>
          <p:spPr bwMode="auto">
            <a:xfrm flipV="1">
              <a:off x="1921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2" name="Line 133"/>
            <p:cNvSpPr>
              <a:spLocks noChangeShapeType="1"/>
            </p:cNvSpPr>
            <p:nvPr/>
          </p:nvSpPr>
          <p:spPr bwMode="auto">
            <a:xfrm flipV="1">
              <a:off x="1923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3" name="Line 134"/>
            <p:cNvSpPr>
              <a:spLocks noChangeShapeType="1"/>
            </p:cNvSpPr>
            <p:nvPr/>
          </p:nvSpPr>
          <p:spPr bwMode="auto">
            <a:xfrm flipV="1">
              <a:off x="2116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4" name="Line 135"/>
            <p:cNvSpPr>
              <a:spLocks noChangeShapeType="1"/>
            </p:cNvSpPr>
            <p:nvPr/>
          </p:nvSpPr>
          <p:spPr bwMode="auto">
            <a:xfrm flipV="1">
              <a:off x="2119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5" name="Line 136"/>
            <p:cNvSpPr>
              <a:spLocks noChangeShapeType="1"/>
            </p:cNvSpPr>
            <p:nvPr/>
          </p:nvSpPr>
          <p:spPr bwMode="auto">
            <a:xfrm flipV="1">
              <a:off x="2311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6" name="Line 137"/>
            <p:cNvSpPr>
              <a:spLocks noChangeShapeType="1"/>
            </p:cNvSpPr>
            <p:nvPr/>
          </p:nvSpPr>
          <p:spPr bwMode="auto">
            <a:xfrm flipV="1">
              <a:off x="231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7" name="Line 138"/>
            <p:cNvSpPr>
              <a:spLocks noChangeShapeType="1"/>
            </p:cNvSpPr>
            <p:nvPr/>
          </p:nvSpPr>
          <p:spPr bwMode="auto">
            <a:xfrm flipV="1">
              <a:off x="250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8" name="Line 139"/>
            <p:cNvSpPr>
              <a:spLocks noChangeShapeType="1"/>
            </p:cNvSpPr>
            <p:nvPr/>
          </p:nvSpPr>
          <p:spPr bwMode="auto">
            <a:xfrm flipV="1">
              <a:off x="2509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9" name="Line 140"/>
            <p:cNvSpPr>
              <a:spLocks noChangeShapeType="1"/>
            </p:cNvSpPr>
            <p:nvPr/>
          </p:nvSpPr>
          <p:spPr bwMode="auto">
            <a:xfrm flipV="1">
              <a:off x="2702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0" name="Line 141"/>
            <p:cNvSpPr>
              <a:spLocks noChangeShapeType="1"/>
            </p:cNvSpPr>
            <p:nvPr/>
          </p:nvSpPr>
          <p:spPr bwMode="auto">
            <a:xfrm flipV="1">
              <a:off x="270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1" name="Line 142"/>
            <p:cNvSpPr>
              <a:spLocks noChangeShapeType="1"/>
            </p:cNvSpPr>
            <p:nvPr/>
          </p:nvSpPr>
          <p:spPr bwMode="auto">
            <a:xfrm flipV="1">
              <a:off x="289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2" name="Line 143"/>
            <p:cNvSpPr>
              <a:spLocks noChangeShapeType="1"/>
            </p:cNvSpPr>
            <p:nvPr/>
          </p:nvSpPr>
          <p:spPr bwMode="auto">
            <a:xfrm flipV="1">
              <a:off x="2900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3" name="Line 144"/>
            <p:cNvSpPr>
              <a:spLocks noChangeShapeType="1"/>
            </p:cNvSpPr>
            <p:nvPr/>
          </p:nvSpPr>
          <p:spPr bwMode="auto">
            <a:xfrm flipV="1">
              <a:off x="3092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4" name="Line 145"/>
            <p:cNvSpPr>
              <a:spLocks noChangeShapeType="1"/>
            </p:cNvSpPr>
            <p:nvPr/>
          </p:nvSpPr>
          <p:spPr bwMode="auto">
            <a:xfrm flipV="1">
              <a:off x="3095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5" name="Line 146"/>
            <p:cNvSpPr>
              <a:spLocks noChangeShapeType="1"/>
            </p:cNvSpPr>
            <p:nvPr/>
          </p:nvSpPr>
          <p:spPr bwMode="auto">
            <a:xfrm flipV="1">
              <a:off x="3288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6" name="Line 147"/>
            <p:cNvSpPr>
              <a:spLocks noChangeShapeType="1"/>
            </p:cNvSpPr>
            <p:nvPr/>
          </p:nvSpPr>
          <p:spPr bwMode="auto">
            <a:xfrm flipV="1">
              <a:off x="3290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7" name="Line 148"/>
            <p:cNvSpPr>
              <a:spLocks noChangeShapeType="1"/>
            </p:cNvSpPr>
            <p:nvPr/>
          </p:nvSpPr>
          <p:spPr bwMode="auto">
            <a:xfrm flipV="1">
              <a:off x="3485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8" name="Line 149"/>
            <p:cNvSpPr>
              <a:spLocks noChangeShapeType="1"/>
            </p:cNvSpPr>
            <p:nvPr/>
          </p:nvSpPr>
          <p:spPr bwMode="auto">
            <a:xfrm flipV="1">
              <a:off x="3488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9" name="Line 150"/>
            <p:cNvSpPr>
              <a:spLocks noChangeShapeType="1"/>
            </p:cNvSpPr>
            <p:nvPr/>
          </p:nvSpPr>
          <p:spPr bwMode="auto">
            <a:xfrm>
              <a:off x="252" y="3965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0" name="Line 151"/>
            <p:cNvSpPr>
              <a:spLocks noChangeShapeType="1"/>
            </p:cNvSpPr>
            <p:nvPr/>
          </p:nvSpPr>
          <p:spPr bwMode="auto">
            <a:xfrm>
              <a:off x="252" y="3969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1" name="Line 152"/>
            <p:cNvSpPr>
              <a:spLocks noChangeShapeType="1"/>
            </p:cNvSpPr>
            <p:nvPr/>
          </p:nvSpPr>
          <p:spPr bwMode="auto">
            <a:xfrm>
              <a:off x="252" y="3814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2" name="Line 153"/>
            <p:cNvSpPr>
              <a:spLocks noChangeShapeType="1"/>
            </p:cNvSpPr>
            <p:nvPr/>
          </p:nvSpPr>
          <p:spPr bwMode="auto">
            <a:xfrm>
              <a:off x="252" y="381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3" name="Line 154"/>
            <p:cNvSpPr>
              <a:spLocks noChangeShapeType="1"/>
            </p:cNvSpPr>
            <p:nvPr/>
          </p:nvSpPr>
          <p:spPr bwMode="auto">
            <a:xfrm>
              <a:off x="252" y="3659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4" name="Line 155"/>
            <p:cNvSpPr>
              <a:spLocks noChangeShapeType="1"/>
            </p:cNvSpPr>
            <p:nvPr/>
          </p:nvSpPr>
          <p:spPr bwMode="auto">
            <a:xfrm>
              <a:off x="252" y="3663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5" name="Line 156"/>
            <p:cNvSpPr>
              <a:spLocks noChangeShapeType="1"/>
            </p:cNvSpPr>
            <p:nvPr/>
          </p:nvSpPr>
          <p:spPr bwMode="auto">
            <a:xfrm>
              <a:off x="252" y="350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6" name="Line 157"/>
            <p:cNvSpPr>
              <a:spLocks noChangeShapeType="1"/>
            </p:cNvSpPr>
            <p:nvPr/>
          </p:nvSpPr>
          <p:spPr bwMode="auto">
            <a:xfrm>
              <a:off x="252" y="3512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7" name="Line 158"/>
            <p:cNvSpPr>
              <a:spLocks noChangeShapeType="1"/>
            </p:cNvSpPr>
            <p:nvPr/>
          </p:nvSpPr>
          <p:spPr bwMode="auto">
            <a:xfrm>
              <a:off x="252" y="3353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8" name="Line 159"/>
            <p:cNvSpPr>
              <a:spLocks noChangeShapeType="1"/>
            </p:cNvSpPr>
            <p:nvPr/>
          </p:nvSpPr>
          <p:spPr bwMode="auto">
            <a:xfrm>
              <a:off x="252" y="3357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9" name="Line 160"/>
            <p:cNvSpPr>
              <a:spLocks noChangeShapeType="1"/>
            </p:cNvSpPr>
            <p:nvPr/>
          </p:nvSpPr>
          <p:spPr bwMode="auto">
            <a:xfrm>
              <a:off x="252" y="3202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0" name="Line 161"/>
            <p:cNvSpPr>
              <a:spLocks noChangeShapeType="1"/>
            </p:cNvSpPr>
            <p:nvPr/>
          </p:nvSpPr>
          <p:spPr bwMode="auto">
            <a:xfrm>
              <a:off x="252" y="3206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1" name="Line 162"/>
            <p:cNvSpPr>
              <a:spLocks noChangeShapeType="1"/>
            </p:cNvSpPr>
            <p:nvPr/>
          </p:nvSpPr>
          <p:spPr bwMode="auto">
            <a:xfrm>
              <a:off x="252" y="3047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2" name="Line 163"/>
            <p:cNvSpPr>
              <a:spLocks noChangeShapeType="1"/>
            </p:cNvSpPr>
            <p:nvPr/>
          </p:nvSpPr>
          <p:spPr bwMode="auto">
            <a:xfrm>
              <a:off x="252" y="3051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3" name="Line 164"/>
            <p:cNvSpPr>
              <a:spLocks noChangeShapeType="1"/>
            </p:cNvSpPr>
            <p:nvPr/>
          </p:nvSpPr>
          <p:spPr bwMode="auto">
            <a:xfrm>
              <a:off x="252" y="2896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4" name="Line 165"/>
            <p:cNvSpPr>
              <a:spLocks noChangeShapeType="1"/>
            </p:cNvSpPr>
            <p:nvPr/>
          </p:nvSpPr>
          <p:spPr bwMode="auto">
            <a:xfrm>
              <a:off x="252" y="2900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5" name="Line 166"/>
            <p:cNvSpPr>
              <a:spLocks noChangeShapeType="1"/>
            </p:cNvSpPr>
            <p:nvPr/>
          </p:nvSpPr>
          <p:spPr bwMode="auto">
            <a:xfrm>
              <a:off x="252" y="2740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6" name="Line 167"/>
            <p:cNvSpPr>
              <a:spLocks noChangeShapeType="1"/>
            </p:cNvSpPr>
            <p:nvPr/>
          </p:nvSpPr>
          <p:spPr bwMode="auto">
            <a:xfrm>
              <a:off x="252" y="2744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7" name="Line 168"/>
            <p:cNvSpPr>
              <a:spLocks noChangeShapeType="1"/>
            </p:cNvSpPr>
            <p:nvPr/>
          </p:nvSpPr>
          <p:spPr bwMode="auto">
            <a:xfrm>
              <a:off x="252" y="2589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8" name="Line 169"/>
            <p:cNvSpPr>
              <a:spLocks noChangeShapeType="1"/>
            </p:cNvSpPr>
            <p:nvPr/>
          </p:nvSpPr>
          <p:spPr bwMode="auto">
            <a:xfrm>
              <a:off x="252" y="2593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9" name="Line 170"/>
            <p:cNvSpPr>
              <a:spLocks noChangeShapeType="1"/>
            </p:cNvSpPr>
            <p:nvPr/>
          </p:nvSpPr>
          <p:spPr bwMode="auto">
            <a:xfrm>
              <a:off x="252" y="2434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0" name="Line 171"/>
            <p:cNvSpPr>
              <a:spLocks noChangeShapeType="1"/>
            </p:cNvSpPr>
            <p:nvPr/>
          </p:nvSpPr>
          <p:spPr bwMode="auto">
            <a:xfrm>
              <a:off x="252" y="243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1" name="Line 172"/>
            <p:cNvSpPr>
              <a:spLocks noChangeShapeType="1"/>
            </p:cNvSpPr>
            <p:nvPr/>
          </p:nvSpPr>
          <p:spPr bwMode="auto">
            <a:xfrm>
              <a:off x="252" y="2283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2" name="Line 173"/>
            <p:cNvSpPr>
              <a:spLocks noChangeShapeType="1"/>
            </p:cNvSpPr>
            <p:nvPr/>
          </p:nvSpPr>
          <p:spPr bwMode="auto">
            <a:xfrm>
              <a:off x="252" y="2287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3" name="Line 174"/>
            <p:cNvSpPr>
              <a:spLocks noChangeShapeType="1"/>
            </p:cNvSpPr>
            <p:nvPr/>
          </p:nvSpPr>
          <p:spPr bwMode="auto">
            <a:xfrm>
              <a:off x="252" y="212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4" name="Line 175"/>
            <p:cNvSpPr>
              <a:spLocks noChangeShapeType="1"/>
            </p:cNvSpPr>
            <p:nvPr/>
          </p:nvSpPr>
          <p:spPr bwMode="auto">
            <a:xfrm>
              <a:off x="252" y="2132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5" name="Line 176"/>
            <p:cNvSpPr>
              <a:spLocks noChangeShapeType="1"/>
            </p:cNvSpPr>
            <p:nvPr/>
          </p:nvSpPr>
          <p:spPr bwMode="auto">
            <a:xfrm>
              <a:off x="252" y="1977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6" name="Line 177"/>
            <p:cNvSpPr>
              <a:spLocks noChangeShapeType="1"/>
            </p:cNvSpPr>
            <p:nvPr/>
          </p:nvSpPr>
          <p:spPr bwMode="auto">
            <a:xfrm>
              <a:off x="252" y="1981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7" name="Line 178"/>
            <p:cNvSpPr>
              <a:spLocks noChangeShapeType="1"/>
            </p:cNvSpPr>
            <p:nvPr/>
          </p:nvSpPr>
          <p:spPr bwMode="auto">
            <a:xfrm>
              <a:off x="252" y="181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8" name="Line 179"/>
            <p:cNvSpPr>
              <a:spLocks noChangeShapeType="1"/>
            </p:cNvSpPr>
            <p:nvPr/>
          </p:nvSpPr>
          <p:spPr bwMode="auto">
            <a:xfrm>
              <a:off x="252" y="1822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" name="Line 180"/>
            <p:cNvSpPr>
              <a:spLocks noChangeShapeType="1"/>
            </p:cNvSpPr>
            <p:nvPr/>
          </p:nvSpPr>
          <p:spPr bwMode="auto">
            <a:xfrm>
              <a:off x="252" y="1826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0" name="Line 181"/>
            <p:cNvSpPr>
              <a:spLocks noChangeShapeType="1"/>
            </p:cNvSpPr>
            <p:nvPr/>
          </p:nvSpPr>
          <p:spPr bwMode="auto">
            <a:xfrm>
              <a:off x="252" y="1830"/>
              <a:ext cx="323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1" name="Rectangle 182"/>
            <p:cNvSpPr>
              <a:spLocks noChangeArrowheads="1"/>
            </p:cNvSpPr>
            <p:nvPr/>
          </p:nvSpPr>
          <p:spPr bwMode="auto">
            <a:xfrm>
              <a:off x="3427" y="1667"/>
              <a:ext cx="5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132" name="Freeform 183"/>
            <p:cNvSpPr>
              <a:spLocks/>
            </p:cNvSpPr>
            <p:nvPr/>
          </p:nvSpPr>
          <p:spPr bwMode="auto">
            <a:xfrm>
              <a:off x="3457" y="1782"/>
              <a:ext cx="28" cy="88"/>
            </a:xfrm>
            <a:custGeom>
              <a:avLst/>
              <a:gdLst>
                <a:gd name="T0" fmla="*/ 0 w 28"/>
                <a:gd name="T1" fmla="*/ 0 h 88"/>
                <a:gd name="T2" fmla="*/ 28 w 28"/>
                <a:gd name="T3" fmla="*/ 44 h 88"/>
                <a:gd name="T4" fmla="*/ 0 w 28"/>
                <a:gd name="T5" fmla="*/ 88 h 88"/>
                <a:gd name="T6" fmla="*/ 0 w 2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88"/>
                <a:gd name="T14" fmla="*/ 28 w 2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88">
                  <a:moveTo>
                    <a:pt x="0" y="0"/>
                  </a:moveTo>
                  <a:lnTo>
                    <a:pt x="28" y="44"/>
                  </a:lnTo>
                  <a:lnTo>
                    <a:pt x="0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3" name="Line 184"/>
            <p:cNvSpPr>
              <a:spLocks noChangeShapeType="1"/>
            </p:cNvSpPr>
            <p:nvPr/>
          </p:nvSpPr>
          <p:spPr bwMode="auto">
            <a:xfrm flipV="1">
              <a:off x="74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4" name="Line 185"/>
            <p:cNvSpPr>
              <a:spLocks noChangeShapeType="1"/>
            </p:cNvSpPr>
            <p:nvPr/>
          </p:nvSpPr>
          <p:spPr bwMode="auto">
            <a:xfrm flipV="1">
              <a:off x="74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" name="Line 186"/>
            <p:cNvSpPr>
              <a:spLocks noChangeShapeType="1"/>
            </p:cNvSpPr>
            <p:nvPr/>
          </p:nvSpPr>
          <p:spPr bwMode="auto">
            <a:xfrm flipV="1">
              <a:off x="749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6" name="Line 187"/>
            <p:cNvSpPr>
              <a:spLocks noChangeShapeType="1"/>
            </p:cNvSpPr>
            <p:nvPr/>
          </p:nvSpPr>
          <p:spPr bwMode="auto">
            <a:xfrm flipV="1">
              <a:off x="752" y="1671"/>
              <a:ext cx="1" cy="245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7" name="Rectangle 188"/>
            <p:cNvSpPr>
              <a:spLocks noChangeArrowheads="1"/>
            </p:cNvSpPr>
            <p:nvPr/>
          </p:nvSpPr>
          <p:spPr bwMode="auto">
            <a:xfrm>
              <a:off x="785" y="1663"/>
              <a:ext cx="5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138" name="Freeform 189"/>
            <p:cNvSpPr>
              <a:spLocks/>
            </p:cNvSpPr>
            <p:nvPr/>
          </p:nvSpPr>
          <p:spPr bwMode="auto">
            <a:xfrm>
              <a:off x="721" y="1675"/>
              <a:ext cx="56" cy="44"/>
            </a:xfrm>
            <a:custGeom>
              <a:avLst/>
              <a:gdLst>
                <a:gd name="T0" fmla="*/ 0 w 56"/>
                <a:gd name="T1" fmla="*/ 44 h 44"/>
                <a:gd name="T2" fmla="*/ 28 w 56"/>
                <a:gd name="T3" fmla="*/ 0 h 44"/>
                <a:gd name="T4" fmla="*/ 56 w 56"/>
                <a:gd name="T5" fmla="*/ 44 h 44"/>
                <a:gd name="T6" fmla="*/ 0 w 56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44"/>
                <a:gd name="T14" fmla="*/ 56 w 56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44">
                  <a:moveTo>
                    <a:pt x="0" y="44"/>
                  </a:moveTo>
                  <a:lnTo>
                    <a:pt x="28" y="0"/>
                  </a:lnTo>
                  <a:lnTo>
                    <a:pt x="56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9" name="Rectangle 190"/>
            <p:cNvSpPr>
              <a:spLocks noChangeArrowheads="1"/>
            </p:cNvSpPr>
            <p:nvPr/>
          </p:nvSpPr>
          <p:spPr bwMode="auto">
            <a:xfrm>
              <a:off x="250" y="1671"/>
              <a:ext cx="3240" cy="245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0" name="Rectangle 191"/>
            <p:cNvSpPr>
              <a:spLocks noChangeArrowheads="1"/>
            </p:cNvSpPr>
            <p:nvPr/>
          </p:nvSpPr>
          <p:spPr bwMode="auto">
            <a:xfrm>
              <a:off x="759" y="1862"/>
              <a:ext cx="61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141" name="Line 192"/>
            <p:cNvSpPr>
              <a:spLocks noChangeShapeType="1"/>
            </p:cNvSpPr>
            <p:nvPr/>
          </p:nvSpPr>
          <p:spPr bwMode="auto">
            <a:xfrm>
              <a:off x="1533" y="1794"/>
              <a:ext cx="1" cy="6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2" name="Rectangle 193"/>
            <p:cNvSpPr>
              <a:spLocks noChangeArrowheads="1"/>
            </p:cNvSpPr>
            <p:nvPr/>
          </p:nvSpPr>
          <p:spPr bwMode="auto">
            <a:xfrm>
              <a:off x="1535" y="1862"/>
              <a:ext cx="63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1143" name="Line 194"/>
            <p:cNvSpPr>
              <a:spLocks noChangeShapeType="1"/>
            </p:cNvSpPr>
            <p:nvPr/>
          </p:nvSpPr>
          <p:spPr bwMode="auto">
            <a:xfrm>
              <a:off x="2314" y="1794"/>
              <a:ext cx="1" cy="6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4" name="Rectangle 195"/>
            <p:cNvSpPr>
              <a:spLocks noChangeArrowheads="1"/>
            </p:cNvSpPr>
            <p:nvPr/>
          </p:nvSpPr>
          <p:spPr bwMode="auto">
            <a:xfrm>
              <a:off x="2286" y="1862"/>
              <a:ext cx="89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1145" name="Line 196"/>
            <p:cNvSpPr>
              <a:spLocks noChangeShapeType="1"/>
            </p:cNvSpPr>
            <p:nvPr/>
          </p:nvSpPr>
          <p:spPr bwMode="auto">
            <a:xfrm>
              <a:off x="3095" y="1794"/>
              <a:ext cx="1" cy="6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6" name="Rectangle 197"/>
            <p:cNvSpPr>
              <a:spLocks noChangeArrowheads="1"/>
            </p:cNvSpPr>
            <p:nvPr/>
          </p:nvSpPr>
          <p:spPr bwMode="auto">
            <a:xfrm>
              <a:off x="3067" y="1862"/>
              <a:ext cx="89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3p</a:t>
              </a:r>
              <a:endParaRPr lang="en-US"/>
            </a:p>
          </p:txBody>
        </p:sp>
        <p:sp>
          <p:nvSpPr>
            <p:cNvPr id="1147" name="Rectangle 198"/>
            <p:cNvSpPr>
              <a:spLocks noChangeArrowheads="1"/>
            </p:cNvSpPr>
            <p:nvPr/>
          </p:nvSpPr>
          <p:spPr bwMode="auto">
            <a:xfrm>
              <a:off x="620" y="3917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-14</a:t>
              </a:r>
              <a:endParaRPr lang="en-US"/>
            </a:p>
          </p:txBody>
        </p:sp>
        <p:sp>
          <p:nvSpPr>
            <p:cNvPr id="1148" name="Line 199"/>
            <p:cNvSpPr>
              <a:spLocks noChangeShapeType="1"/>
            </p:cNvSpPr>
            <p:nvPr/>
          </p:nvSpPr>
          <p:spPr bwMode="auto">
            <a:xfrm>
              <a:off x="729" y="3969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9" name="Rectangle 200"/>
            <p:cNvSpPr>
              <a:spLocks noChangeArrowheads="1"/>
            </p:cNvSpPr>
            <p:nvPr/>
          </p:nvSpPr>
          <p:spPr bwMode="auto">
            <a:xfrm>
              <a:off x="620" y="3766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-13</a:t>
              </a:r>
              <a:endParaRPr lang="en-US"/>
            </a:p>
          </p:txBody>
        </p:sp>
        <p:sp>
          <p:nvSpPr>
            <p:cNvPr id="1150" name="Line 201"/>
            <p:cNvSpPr>
              <a:spLocks noChangeShapeType="1"/>
            </p:cNvSpPr>
            <p:nvPr/>
          </p:nvSpPr>
          <p:spPr bwMode="auto">
            <a:xfrm>
              <a:off x="729" y="3818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51" name="Rectangle 202"/>
            <p:cNvSpPr>
              <a:spLocks noChangeArrowheads="1"/>
            </p:cNvSpPr>
            <p:nvPr/>
          </p:nvSpPr>
          <p:spPr bwMode="auto">
            <a:xfrm>
              <a:off x="620" y="3611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-12</a:t>
              </a:r>
              <a:endParaRPr lang="en-US"/>
            </a:p>
          </p:txBody>
        </p:sp>
        <p:sp>
          <p:nvSpPr>
            <p:cNvPr id="1152" name="Line 203"/>
            <p:cNvSpPr>
              <a:spLocks noChangeShapeType="1"/>
            </p:cNvSpPr>
            <p:nvPr/>
          </p:nvSpPr>
          <p:spPr bwMode="auto">
            <a:xfrm>
              <a:off x="729" y="3663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53" name="Rectangle 204"/>
            <p:cNvSpPr>
              <a:spLocks noChangeArrowheads="1"/>
            </p:cNvSpPr>
            <p:nvPr/>
          </p:nvSpPr>
          <p:spPr bwMode="auto">
            <a:xfrm>
              <a:off x="620" y="3460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-11</a:t>
              </a:r>
              <a:endParaRPr lang="en-US"/>
            </a:p>
          </p:txBody>
        </p:sp>
        <p:sp>
          <p:nvSpPr>
            <p:cNvPr id="1154" name="Line 205"/>
            <p:cNvSpPr>
              <a:spLocks noChangeShapeType="1"/>
            </p:cNvSpPr>
            <p:nvPr/>
          </p:nvSpPr>
          <p:spPr bwMode="auto">
            <a:xfrm>
              <a:off x="729" y="3512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55" name="Rectangle 206"/>
            <p:cNvSpPr>
              <a:spLocks noChangeArrowheads="1"/>
            </p:cNvSpPr>
            <p:nvPr/>
          </p:nvSpPr>
          <p:spPr bwMode="auto">
            <a:xfrm>
              <a:off x="620" y="3305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-10</a:t>
              </a:r>
              <a:endParaRPr lang="en-US"/>
            </a:p>
          </p:txBody>
        </p:sp>
        <p:sp>
          <p:nvSpPr>
            <p:cNvPr id="1156" name="Line 207"/>
            <p:cNvSpPr>
              <a:spLocks noChangeShapeType="1"/>
            </p:cNvSpPr>
            <p:nvPr/>
          </p:nvSpPr>
          <p:spPr bwMode="auto">
            <a:xfrm>
              <a:off x="729" y="3357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57" name="Rectangle 208"/>
            <p:cNvSpPr>
              <a:spLocks noChangeArrowheads="1"/>
            </p:cNvSpPr>
            <p:nvPr/>
          </p:nvSpPr>
          <p:spPr bwMode="auto">
            <a:xfrm>
              <a:off x="655" y="3154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-9</a:t>
              </a:r>
              <a:endParaRPr lang="en-US"/>
            </a:p>
          </p:txBody>
        </p:sp>
        <p:sp>
          <p:nvSpPr>
            <p:cNvPr id="1158" name="Line 209"/>
            <p:cNvSpPr>
              <a:spLocks noChangeShapeType="1"/>
            </p:cNvSpPr>
            <p:nvPr/>
          </p:nvSpPr>
          <p:spPr bwMode="auto">
            <a:xfrm>
              <a:off x="729" y="3206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59" name="Rectangle 210"/>
            <p:cNvSpPr>
              <a:spLocks noChangeArrowheads="1"/>
            </p:cNvSpPr>
            <p:nvPr/>
          </p:nvSpPr>
          <p:spPr bwMode="auto">
            <a:xfrm>
              <a:off x="655" y="2999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1160" name="Line 211"/>
            <p:cNvSpPr>
              <a:spLocks noChangeShapeType="1"/>
            </p:cNvSpPr>
            <p:nvPr/>
          </p:nvSpPr>
          <p:spPr bwMode="auto">
            <a:xfrm>
              <a:off x="729" y="3051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1" name="Rectangle 212"/>
            <p:cNvSpPr>
              <a:spLocks noChangeArrowheads="1"/>
            </p:cNvSpPr>
            <p:nvPr/>
          </p:nvSpPr>
          <p:spPr bwMode="auto">
            <a:xfrm>
              <a:off x="655" y="2848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-7</a:t>
              </a:r>
              <a:endParaRPr lang="en-US"/>
            </a:p>
          </p:txBody>
        </p:sp>
        <p:sp>
          <p:nvSpPr>
            <p:cNvPr id="1162" name="Line 213"/>
            <p:cNvSpPr>
              <a:spLocks noChangeShapeType="1"/>
            </p:cNvSpPr>
            <p:nvPr/>
          </p:nvSpPr>
          <p:spPr bwMode="auto">
            <a:xfrm>
              <a:off x="729" y="2900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3" name="Rectangle 214"/>
            <p:cNvSpPr>
              <a:spLocks noChangeArrowheads="1"/>
            </p:cNvSpPr>
            <p:nvPr/>
          </p:nvSpPr>
          <p:spPr bwMode="auto">
            <a:xfrm>
              <a:off x="655" y="2693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1164" name="Line 215"/>
            <p:cNvSpPr>
              <a:spLocks noChangeShapeType="1"/>
            </p:cNvSpPr>
            <p:nvPr/>
          </p:nvSpPr>
          <p:spPr bwMode="auto">
            <a:xfrm>
              <a:off x="729" y="2744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5" name="Rectangle 216"/>
            <p:cNvSpPr>
              <a:spLocks noChangeArrowheads="1"/>
            </p:cNvSpPr>
            <p:nvPr/>
          </p:nvSpPr>
          <p:spPr bwMode="auto">
            <a:xfrm>
              <a:off x="655" y="2542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166" name="Line 217"/>
            <p:cNvSpPr>
              <a:spLocks noChangeShapeType="1"/>
            </p:cNvSpPr>
            <p:nvPr/>
          </p:nvSpPr>
          <p:spPr bwMode="auto">
            <a:xfrm>
              <a:off x="729" y="2593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7" name="Rectangle 218"/>
            <p:cNvSpPr>
              <a:spLocks noChangeArrowheads="1"/>
            </p:cNvSpPr>
            <p:nvPr/>
          </p:nvSpPr>
          <p:spPr bwMode="auto">
            <a:xfrm>
              <a:off x="655" y="2387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168" name="Line 219"/>
            <p:cNvSpPr>
              <a:spLocks noChangeShapeType="1"/>
            </p:cNvSpPr>
            <p:nvPr/>
          </p:nvSpPr>
          <p:spPr bwMode="auto">
            <a:xfrm>
              <a:off x="729" y="2438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9" name="Rectangle 220"/>
            <p:cNvSpPr>
              <a:spLocks noChangeArrowheads="1"/>
            </p:cNvSpPr>
            <p:nvPr/>
          </p:nvSpPr>
          <p:spPr bwMode="auto">
            <a:xfrm>
              <a:off x="655" y="2236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1170" name="Line 221"/>
            <p:cNvSpPr>
              <a:spLocks noChangeShapeType="1"/>
            </p:cNvSpPr>
            <p:nvPr/>
          </p:nvSpPr>
          <p:spPr bwMode="auto">
            <a:xfrm>
              <a:off x="729" y="2287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71" name="Rectangle 222"/>
            <p:cNvSpPr>
              <a:spLocks noChangeArrowheads="1"/>
            </p:cNvSpPr>
            <p:nvPr/>
          </p:nvSpPr>
          <p:spPr bwMode="auto">
            <a:xfrm>
              <a:off x="655" y="2080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172" name="Line 223"/>
            <p:cNvSpPr>
              <a:spLocks noChangeShapeType="1"/>
            </p:cNvSpPr>
            <p:nvPr/>
          </p:nvSpPr>
          <p:spPr bwMode="auto">
            <a:xfrm>
              <a:off x="729" y="2132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73" name="Rectangle 224"/>
            <p:cNvSpPr>
              <a:spLocks noChangeArrowheads="1"/>
            </p:cNvSpPr>
            <p:nvPr/>
          </p:nvSpPr>
          <p:spPr bwMode="auto">
            <a:xfrm>
              <a:off x="655" y="1929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1174" name="Line 225"/>
            <p:cNvSpPr>
              <a:spLocks noChangeShapeType="1"/>
            </p:cNvSpPr>
            <p:nvPr/>
          </p:nvSpPr>
          <p:spPr bwMode="auto">
            <a:xfrm>
              <a:off x="729" y="1981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75" name="Rectangle 227"/>
            <p:cNvSpPr>
              <a:spLocks noChangeArrowheads="1"/>
            </p:cNvSpPr>
            <p:nvPr/>
          </p:nvSpPr>
          <p:spPr bwMode="auto">
            <a:xfrm>
              <a:off x="250" y="1671"/>
              <a:ext cx="3240" cy="245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083" name="Freeform 226"/>
          <p:cNvSpPr>
            <a:spLocks/>
          </p:cNvSpPr>
          <p:nvPr/>
        </p:nvSpPr>
        <p:spPr bwMode="auto">
          <a:xfrm>
            <a:off x="369888" y="3332163"/>
            <a:ext cx="4879975" cy="2909887"/>
          </a:xfrm>
          <a:custGeom>
            <a:avLst/>
            <a:gdLst>
              <a:gd name="T0" fmla="*/ 2147483647 w 1277"/>
              <a:gd name="T1" fmla="*/ 2147483647 h 461"/>
              <a:gd name="T2" fmla="*/ 2147483647 w 1277"/>
              <a:gd name="T3" fmla="*/ 2147483647 h 461"/>
              <a:gd name="T4" fmla="*/ 2147483647 w 1277"/>
              <a:gd name="T5" fmla="*/ 2147483647 h 461"/>
              <a:gd name="T6" fmla="*/ 2147483647 w 1277"/>
              <a:gd name="T7" fmla="*/ 2147483647 h 461"/>
              <a:gd name="T8" fmla="*/ 2147483647 w 1277"/>
              <a:gd name="T9" fmla="*/ 2147483647 h 461"/>
              <a:gd name="T10" fmla="*/ 2147483647 w 1277"/>
              <a:gd name="T11" fmla="*/ 2147483647 h 461"/>
              <a:gd name="T12" fmla="*/ 2147483647 w 1277"/>
              <a:gd name="T13" fmla="*/ 2147483647 h 461"/>
              <a:gd name="T14" fmla="*/ 2147483647 w 1277"/>
              <a:gd name="T15" fmla="*/ 2147483647 h 461"/>
              <a:gd name="T16" fmla="*/ 2147483647 w 1277"/>
              <a:gd name="T17" fmla="*/ 2147483647 h 461"/>
              <a:gd name="T18" fmla="*/ 2147483647 w 1277"/>
              <a:gd name="T19" fmla="*/ 2147483647 h 461"/>
              <a:gd name="T20" fmla="*/ 2147483647 w 1277"/>
              <a:gd name="T21" fmla="*/ 2147483647 h 461"/>
              <a:gd name="T22" fmla="*/ 2147483647 w 1277"/>
              <a:gd name="T23" fmla="*/ 2147483647 h 461"/>
              <a:gd name="T24" fmla="*/ 2147483647 w 1277"/>
              <a:gd name="T25" fmla="*/ 2147483647 h 461"/>
              <a:gd name="T26" fmla="*/ 2147483647 w 1277"/>
              <a:gd name="T27" fmla="*/ 2147483647 h 461"/>
              <a:gd name="T28" fmla="*/ 2147483647 w 1277"/>
              <a:gd name="T29" fmla="*/ 2147483647 h 461"/>
              <a:gd name="T30" fmla="*/ 2147483647 w 1277"/>
              <a:gd name="T31" fmla="*/ 0 h 461"/>
              <a:gd name="T32" fmla="*/ 2147483647 w 1277"/>
              <a:gd name="T33" fmla="*/ 2147483647 h 461"/>
              <a:gd name="T34" fmla="*/ 2147483647 w 1277"/>
              <a:gd name="T35" fmla="*/ 2147483647 h 461"/>
              <a:gd name="T36" fmla="*/ 2147483647 w 1277"/>
              <a:gd name="T37" fmla="*/ 2147483647 h 461"/>
              <a:gd name="T38" fmla="*/ 2147483647 w 1277"/>
              <a:gd name="T39" fmla="*/ 2147483647 h 461"/>
              <a:gd name="T40" fmla="*/ 2147483647 w 1277"/>
              <a:gd name="T41" fmla="*/ 2147483647 h 461"/>
              <a:gd name="T42" fmla="*/ 2147483647 w 1277"/>
              <a:gd name="T43" fmla="*/ 2147483647 h 461"/>
              <a:gd name="T44" fmla="*/ 2147483647 w 1277"/>
              <a:gd name="T45" fmla="*/ 2147483647 h 461"/>
              <a:gd name="T46" fmla="*/ 2147483647 w 1277"/>
              <a:gd name="T47" fmla="*/ 2147483647 h 461"/>
              <a:gd name="T48" fmla="*/ 2147483647 w 1277"/>
              <a:gd name="T49" fmla="*/ 2147483647 h 461"/>
              <a:gd name="T50" fmla="*/ 2147483647 w 1277"/>
              <a:gd name="T51" fmla="*/ 2147483647 h 461"/>
              <a:gd name="T52" fmla="*/ 2147483647 w 1277"/>
              <a:gd name="T53" fmla="*/ 2147483647 h 461"/>
              <a:gd name="T54" fmla="*/ 2147483647 w 1277"/>
              <a:gd name="T55" fmla="*/ 2147483647 h 461"/>
              <a:gd name="T56" fmla="*/ 2147483647 w 1277"/>
              <a:gd name="T57" fmla="*/ 2147483647 h 461"/>
              <a:gd name="T58" fmla="*/ 2147483647 w 1277"/>
              <a:gd name="T59" fmla="*/ 2147483647 h 461"/>
              <a:gd name="T60" fmla="*/ 2147483647 w 1277"/>
              <a:gd name="T61" fmla="*/ 2147483647 h 461"/>
              <a:gd name="T62" fmla="*/ 2147483647 w 1277"/>
              <a:gd name="T63" fmla="*/ 2147483647 h 461"/>
              <a:gd name="T64" fmla="*/ 2147483647 w 1277"/>
              <a:gd name="T65" fmla="*/ 2147483647 h 461"/>
              <a:gd name="T66" fmla="*/ 2147483647 w 1277"/>
              <a:gd name="T67" fmla="*/ 2147483647 h 461"/>
              <a:gd name="T68" fmla="*/ 2147483647 w 1277"/>
              <a:gd name="T69" fmla="*/ 2147483647 h 461"/>
              <a:gd name="T70" fmla="*/ 2147483647 w 1277"/>
              <a:gd name="T71" fmla="*/ 2147483647 h 461"/>
              <a:gd name="T72" fmla="*/ 2147483647 w 1277"/>
              <a:gd name="T73" fmla="*/ 2147483647 h 461"/>
              <a:gd name="T74" fmla="*/ 2147483647 w 1277"/>
              <a:gd name="T75" fmla="*/ 2147483647 h 461"/>
              <a:gd name="T76" fmla="*/ 2147483647 w 1277"/>
              <a:gd name="T77" fmla="*/ 2147483647 h 461"/>
              <a:gd name="T78" fmla="*/ 2147483647 w 1277"/>
              <a:gd name="T79" fmla="*/ 2147483647 h 461"/>
              <a:gd name="T80" fmla="*/ 2147483647 w 1277"/>
              <a:gd name="T81" fmla="*/ 2147483647 h 461"/>
              <a:gd name="T82" fmla="*/ 2147483647 w 1277"/>
              <a:gd name="T83" fmla="*/ 2147483647 h 461"/>
              <a:gd name="T84" fmla="*/ 2147483647 w 1277"/>
              <a:gd name="T85" fmla="*/ 2147483647 h 461"/>
              <a:gd name="T86" fmla="*/ 2147483647 w 1277"/>
              <a:gd name="T87" fmla="*/ 0 h 461"/>
              <a:gd name="T88" fmla="*/ 2147483647 w 1277"/>
              <a:gd name="T89" fmla="*/ 2147483647 h 461"/>
              <a:gd name="T90" fmla="*/ 2147483647 w 1277"/>
              <a:gd name="T91" fmla="*/ 2147483647 h 461"/>
              <a:gd name="T92" fmla="*/ 2147483647 w 1277"/>
              <a:gd name="T93" fmla="*/ 2147483647 h 461"/>
              <a:gd name="T94" fmla="*/ 2147483647 w 1277"/>
              <a:gd name="T95" fmla="*/ 2147483647 h 461"/>
              <a:gd name="T96" fmla="*/ 2147483647 w 1277"/>
              <a:gd name="T97" fmla="*/ 2147483647 h 461"/>
              <a:gd name="T98" fmla="*/ 2147483647 w 1277"/>
              <a:gd name="T99" fmla="*/ 2147483647 h 461"/>
              <a:gd name="T100" fmla="*/ 2147483647 w 1277"/>
              <a:gd name="T101" fmla="*/ 2147483647 h 461"/>
              <a:gd name="T102" fmla="*/ 2147483647 w 1277"/>
              <a:gd name="T103" fmla="*/ 2147483647 h 461"/>
              <a:gd name="T104" fmla="*/ 2147483647 w 1277"/>
              <a:gd name="T105" fmla="*/ 2147483647 h 461"/>
              <a:gd name="T106" fmla="*/ 2147483647 w 1277"/>
              <a:gd name="T107" fmla="*/ 2147483647 h 461"/>
              <a:gd name="T108" fmla="*/ 2147483647 w 1277"/>
              <a:gd name="T109" fmla="*/ 2147483647 h 461"/>
              <a:gd name="T110" fmla="*/ 2147483647 w 1277"/>
              <a:gd name="T111" fmla="*/ 2147483647 h 461"/>
              <a:gd name="T112" fmla="*/ 2147483647 w 1277"/>
              <a:gd name="T113" fmla="*/ 2147483647 h 461"/>
              <a:gd name="T114" fmla="*/ 2147483647 w 1277"/>
              <a:gd name="T115" fmla="*/ 2147483647 h 46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61"/>
              <a:gd name="T176" fmla="*/ 1277 w 1277"/>
              <a:gd name="T177" fmla="*/ 461 h 46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61">
                <a:moveTo>
                  <a:pt x="0" y="441"/>
                </a:moveTo>
                <a:lnTo>
                  <a:pt x="2" y="442"/>
                </a:lnTo>
                <a:lnTo>
                  <a:pt x="4" y="444"/>
                </a:lnTo>
                <a:lnTo>
                  <a:pt x="6" y="446"/>
                </a:lnTo>
                <a:lnTo>
                  <a:pt x="8" y="448"/>
                </a:lnTo>
                <a:lnTo>
                  <a:pt x="10" y="449"/>
                </a:lnTo>
                <a:lnTo>
                  <a:pt x="12" y="451"/>
                </a:lnTo>
                <a:lnTo>
                  <a:pt x="14" y="452"/>
                </a:lnTo>
                <a:lnTo>
                  <a:pt x="16" y="453"/>
                </a:lnTo>
                <a:lnTo>
                  <a:pt x="18" y="455"/>
                </a:lnTo>
                <a:lnTo>
                  <a:pt x="20" y="456"/>
                </a:lnTo>
                <a:lnTo>
                  <a:pt x="22" y="457"/>
                </a:lnTo>
                <a:lnTo>
                  <a:pt x="24" y="458"/>
                </a:lnTo>
                <a:lnTo>
                  <a:pt x="26" y="458"/>
                </a:lnTo>
                <a:lnTo>
                  <a:pt x="28" y="459"/>
                </a:lnTo>
                <a:lnTo>
                  <a:pt x="30" y="460"/>
                </a:lnTo>
                <a:lnTo>
                  <a:pt x="32" y="460"/>
                </a:lnTo>
                <a:lnTo>
                  <a:pt x="34" y="461"/>
                </a:lnTo>
                <a:lnTo>
                  <a:pt x="36" y="461"/>
                </a:lnTo>
                <a:lnTo>
                  <a:pt x="38" y="461"/>
                </a:lnTo>
                <a:lnTo>
                  <a:pt x="40" y="461"/>
                </a:lnTo>
                <a:lnTo>
                  <a:pt x="42" y="461"/>
                </a:lnTo>
                <a:lnTo>
                  <a:pt x="44" y="461"/>
                </a:lnTo>
                <a:lnTo>
                  <a:pt x="46" y="461"/>
                </a:lnTo>
                <a:lnTo>
                  <a:pt x="48" y="461"/>
                </a:lnTo>
                <a:lnTo>
                  <a:pt x="50" y="461"/>
                </a:lnTo>
                <a:lnTo>
                  <a:pt x="52" y="460"/>
                </a:lnTo>
                <a:lnTo>
                  <a:pt x="54" y="460"/>
                </a:lnTo>
                <a:lnTo>
                  <a:pt x="56" y="459"/>
                </a:lnTo>
                <a:lnTo>
                  <a:pt x="58" y="458"/>
                </a:lnTo>
                <a:lnTo>
                  <a:pt x="60" y="458"/>
                </a:lnTo>
                <a:lnTo>
                  <a:pt x="62" y="457"/>
                </a:lnTo>
                <a:lnTo>
                  <a:pt x="64" y="456"/>
                </a:lnTo>
                <a:lnTo>
                  <a:pt x="66" y="455"/>
                </a:lnTo>
                <a:lnTo>
                  <a:pt x="68" y="454"/>
                </a:lnTo>
                <a:lnTo>
                  <a:pt x="70" y="452"/>
                </a:lnTo>
                <a:lnTo>
                  <a:pt x="72" y="451"/>
                </a:lnTo>
                <a:lnTo>
                  <a:pt x="74" y="449"/>
                </a:lnTo>
                <a:lnTo>
                  <a:pt x="76" y="448"/>
                </a:lnTo>
                <a:lnTo>
                  <a:pt x="78" y="446"/>
                </a:lnTo>
                <a:lnTo>
                  <a:pt x="80" y="445"/>
                </a:lnTo>
                <a:lnTo>
                  <a:pt x="82" y="443"/>
                </a:lnTo>
                <a:lnTo>
                  <a:pt x="84" y="441"/>
                </a:lnTo>
                <a:lnTo>
                  <a:pt x="86" y="439"/>
                </a:lnTo>
                <a:lnTo>
                  <a:pt x="88" y="437"/>
                </a:lnTo>
                <a:lnTo>
                  <a:pt x="90" y="435"/>
                </a:lnTo>
                <a:lnTo>
                  <a:pt x="92" y="432"/>
                </a:lnTo>
                <a:lnTo>
                  <a:pt x="94" y="430"/>
                </a:lnTo>
                <a:lnTo>
                  <a:pt x="96" y="428"/>
                </a:lnTo>
                <a:lnTo>
                  <a:pt x="98" y="425"/>
                </a:lnTo>
                <a:lnTo>
                  <a:pt x="100" y="422"/>
                </a:lnTo>
                <a:lnTo>
                  <a:pt x="102" y="420"/>
                </a:lnTo>
                <a:lnTo>
                  <a:pt x="104" y="417"/>
                </a:lnTo>
                <a:lnTo>
                  <a:pt x="106" y="414"/>
                </a:lnTo>
                <a:lnTo>
                  <a:pt x="108" y="411"/>
                </a:lnTo>
                <a:lnTo>
                  <a:pt x="110" y="408"/>
                </a:lnTo>
                <a:lnTo>
                  <a:pt x="112" y="405"/>
                </a:lnTo>
                <a:lnTo>
                  <a:pt x="114" y="402"/>
                </a:lnTo>
                <a:lnTo>
                  <a:pt x="116" y="399"/>
                </a:lnTo>
                <a:lnTo>
                  <a:pt x="118" y="396"/>
                </a:lnTo>
                <a:lnTo>
                  <a:pt x="120" y="393"/>
                </a:lnTo>
                <a:lnTo>
                  <a:pt x="122" y="389"/>
                </a:lnTo>
                <a:lnTo>
                  <a:pt x="124" y="386"/>
                </a:lnTo>
                <a:lnTo>
                  <a:pt x="126" y="382"/>
                </a:lnTo>
                <a:lnTo>
                  <a:pt x="128" y="379"/>
                </a:lnTo>
                <a:lnTo>
                  <a:pt x="130" y="375"/>
                </a:lnTo>
                <a:lnTo>
                  <a:pt x="132" y="371"/>
                </a:lnTo>
                <a:lnTo>
                  <a:pt x="134" y="367"/>
                </a:lnTo>
                <a:lnTo>
                  <a:pt x="136" y="364"/>
                </a:lnTo>
                <a:lnTo>
                  <a:pt x="138" y="360"/>
                </a:lnTo>
                <a:lnTo>
                  <a:pt x="140" y="356"/>
                </a:lnTo>
                <a:lnTo>
                  <a:pt x="142" y="352"/>
                </a:lnTo>
                <a:lnTo>
                  <a:pt x="144" y="348"/>
                </a:lnTo>
                <a:lnTo>
                  <a:pt x="146" y="344"/>
                </a:lnTo>
                <a:lnTo>
                  <a:pt x="148" y="340"/>
                </a:lnTo>
                <a:lnTo>
                  <a:pt x="150" y="335"/>
                </a:lnTo>
                <a:lnTo>
                  <a:pt x="152" y="331"/>
                </a:lnTo>
                <a:lnTo>
                  <a:pt x="154" y="327"/>
                </a:lnTo>
                <a:lnTo>
                  <a:pt x="156" y="323"/>
                </a:lnTo>
                <a:lnTo>
                  <a:pt x="158" y="318"/>
                </a:lnTo>
                <a:lnTo>
                  <a:pt x="160" y="314"/>
                </a:lnTo>
                <a:lnTo>
                  <a:pt x="162" y="310"/>
                </a:lnTo>
                <a:lnTo>
                  <a:pt x="164" y="305"/>
                </a:lnTo>
                <a:lnTo>
                  <a:pt x="166" y="301"/>
                </a:lnTo>
                <a:lnTo>
                  <a:pt x="168" y="296"/>
                </a:lnTo>
                <a:lnTo>
                  <a:pt x="170" y="292"/>
                </a:lnTo>
                <a:lnTo>
                  <a:pt x="172" y="287"/>
                </a:lnTo>
                <a:lnTo>
                  <a:pt x="174" y="283"/>
                </a:lnTo>
                <a:lnTo>
                  <a:pt x="176" y="278"/>
                </a:lnTo>
                <a:lnTo>
                  <a:pt x="178" y="273"/>
                </a:lnTo>
                <a:lnTo>
                  <a:pt x="180" y="269"/>
                </a:lnTo>
                <a:lnTo>
                  <a:pt x="182" y="264"/>
                </a:lnTo>
                <a:lnTo>
                  <a:pt x="184" y="259"/>
                </a:lnTo>
                <a:lnTo>
                  <a:pt x="186" y="255"/>
                </a:lnTo>
                <a:lnTo>
                  <a:pt x="188" y="250"/>
                </a:lnTo>
                <a:lnTo>
                  <a:pt x="190" y="245"/>
                </a:lnTo>
                <a:lnTo>
                  <a:pt x="192" y="241"/>
                </a:lnTo>
                <a:lnTo>
                  <a:pt x="194" y="236"/>
                </a:lnTo>
                <a:lnTo>
                  <a:pt x="196" y="231"/>
                </a:lnTo>
                <a:lnTo>
                  <a:pt x="198" y="227"/>
                </a:lnTo>
                <a:lnTo>
                  <a:pt x="200" y="222"/>
                </a:lnTo>
                <a:lnTo>
                  <a:pt x="202" y="217"/>
                </a:lnTo>
                <a:lnTo>
                  <a:pt x="204" y="212"/>
                </a:lnTo>
                <a:lnTo>
                  <a:pt x="206" y="208"/>
                </a:lnTo>
                <a:lnTo>
                  <a:pt x="208" y="203"/>
                </a:lnTo>
                <a:lnTo>
                  <a:pt x="210" y="198"/>
                </a:lnTo>
                <a:lnTo>
                  <a:pt x="212" y="194"/>
                </a:lnTo>
                <a:lnTo>
                  <a:pt x="214" y="189"/>
                </a:lnTo>
                <a:lnTo>
                  <a:pt x="216" y="184"/>
                </a:lnTo>
                <a:lnTo>
                  <a:pt x="218" y="180"/>
                </a:lnTo>
                <a:lnTo>
                  <a:pt x="220" y="175"/>
                </a:lnTo>
                <a:lnTo>
                  <a:pt x="222" y="171"/>
                </a:lnTo>
                <a:lnTo>
                  <a:pt x="224" y="166"/>
                </a:lnTo>
                <a:lnTo>
                  <a:pt x="226" y="162"/>
                </a:lnTo>
                <a:lnTo>
                  <a:pt x="228" y="157"/>
                </a:lnTo>
                <a:lnTo>
                  <a:pt x="230" y="153"/>
                </a:lnTo>
                <a:lnTo>
                  <a:pt x="232" y="148"/>
                </a:lnTo>
                <a:lnTo>
                  <a:pt x="234" y="144"/>
                </a:lnTo>
                <a:lnTo>
                  <a:pt x="236" y="140"/>
                </a:lnTo>
                <a:lnTo>
                  <a:pt x="238" y="135"/>
                </a:lnTo>
                <a:lnTo>
                  <a:pt x="240" y="131"/>
                </a:lnTo>
                <a:lnTo>
                  <a:pt x="242" y="127"/>
                </a:lnTo>
                <a:lnTo>
                  <a:pt x="244" y="123"/>
                </a:lnTo>
                <a:lnTo>
                  <a:pt x="246" y="118"/>
                </a:lnTo>
                <a:lnTo>
                  <a:pt x="248" y="114"/>
                </a:lnTo>
                <a:lnTo>
                  <a:pt x="250" y="110"/>
                </a:lnTo>
                <a:lnTo>
                  <a:pt x="252" y="106"/>
                </a:lnTo>
                <a:lnTo>
                  <a:pt x="254" y="102"/>
                </a:lnTo>
                <a:lnTo>
                  <a:pt x="256" y="99"/>
                </a:lnTo>
                <a:lnTo>
                  <a:pt x="258" y="95"/>
                </a:lnTo>
                <a:lnTo>
                  <a:pt x="260" y="91"/>
                </a:lnTo>
                <a:lnTo>
                  <a:pt x="262" y="87"/>
                </a:lnTo>
                <a:lnTo>
                  <a:pt x="264" y="84"/>
                </a:lnTo>
                <a:lnTo>
                  <a:pt x="266" y="80"/>
                </a:lnTo>
                <a:lnTo>
                  <a:pt x="268" y="76"/>
                </a:lnTo>
                <a:lnTo>
                  <a:pt x="270" y="73"/>
                </a:lnTo>
                <a:lnTo>
                  <a:pt x="272" y="70"/>
                </a:lnTo>
                <a:lnTo>
                  <a:pt x="274" y="66"/>
                </a:lnTo>
                <a:lnTo>
                  <a:pt x="276" y="63"/>
                </a:lnTo>
                <a:lnTo>
                  <a:pt x="278" y="60"/>
                </a:lnTo>
                <a:lnTo>
                  <a:pt x="280" y="57"/>
                </a:lnTo>
                <a:lnTo>
                  <a:pt x="282" y="53"/>
                </a:lnTo>
                <a:lnTo>
                  <a:pt x="284" y="51"/>
                </a:lnTo>
                <a:lnTo>
                  <a:pt x="286" y="48"/>
                </a:lnTo>
                <a:lnTo>
                  <a:pt x="288" y="45"/>
                </a:lnTo>
                <a:lnTo>
                  <a:pt x="290" y="42"/>
                </a:lnTo>
                <a:lnTo>
                  <a:pt x="292" y="39"/>
                </a:lnTo>
                <a:lnTo>
                  <a:pt x="294" y="37"/>
                </a:lnTo>
                <a:lnTo>
                  <a:pt x="296" y="34"/>
                </a:lnTo>
                <a:lnTo>
                  <a:pt x="298" y="32"/>
                </a:lnTo>
                <a:lnTo>
                  <a:pt x="300" y="29"/>
                </a:lnTo>
                <a:lnTo>
                  <a:pt x="302" y="27"/>
                </a:lnTo>
                <a:lnTo>
                  <a:pt x="304" y="25"/>
                </a:lnTo>
                <a:lnTo>
                  <a:pt x="306" y="23"/>
                </a:lnTo>
                <a:lnTo>
                  <a:pt x="308" y="21"/>
                </a:lnTo>
                <a:lnTo>
                  <a:pt x="310" y="19"/>
                </a:lnTo>
                <a:lnTo>
                  <a:pt x="312" y="17"/>
                </a:lnTo>
                <a:lnTo>
                  <a:pt x="314" y="15"/>
                </a:lnTo>
                <a:lnTo>
                  <a:pt x="316" y="14"/>
                </a:lnTo>
                <a:lnTo>
                  <a:pt x="318" y="12"/>
                </a:lnTo>
                <a:lnTo>
                  <a:pt x="320" y="11"/>
                </a:lnTo>
                <a:lnTo>
                  <a:pt x="322" y="9"/>
                </a:lnTo>
                <a:lnTo>
                  <a:pt x="324" y="8"/>
                </a:lnTo>
                <a:lnTo>
                  <a:pt x="326" y="7"/>
                </a:lnTo>
                <a:lnTo>
                  <a:pt x="328" y="6"/>
                </a:lnTo>
                <a:lnTo>
                  <a:pt x="330" y="5"/>
                </a:lnTo>
                <a:lnTo>
                  <a:pt x="332" y="4"/>
                </a:lnTo>
                <a:lnTo>
                  <a:pt x="334" y="3"/>
                </a:lnTo>
                <a:lnTo>
                  <a:pt x="336" y="2"/>
                </a:lnTo>
                <a:lnTo>
                  <a:pt x="338" y="1"/>
                </a:lnTo>
                <a:lnTo>
                  <a:pt x="340" y="1"/>
                </a:lnTo>
                <a:lnTo>
                  <a:pt x="342" y="0"/>
                </a:lnTo>
                <a:lnTo>
                  <a:pt x="344" y="0"/>
                </a:lnTo>
                <a:lnTo>
                  <a:pt x="346" y="0"/>
                </a:lnTo>
                <a:lnTo>
                  <a:pt x="348" y="0"/>
                </a:lnTo>
                <a:lnTo>
                  <a:pt x="350" y="0"/>
                </a:lnTo>
                <a:lnTo>
                  <a:pt x="352" y="0"/>
                </a:lnTo>
                <a:lnTo>
                  <a:pt x="354" y="0"/>
                </a:lnTo>
                <a:lnTo>
                  <a:pt x="356" y="0"/>
                </a:lnTo>
                <a:lnTo>
                  <a:pt x="358" y="0"/>
                </a:lnTo>
                <a:lnTo>
                  <a:pt x="360" y="1"/>
                </a:lnTo>
                <a:lnTo>
                  <a:pt x="362" y="1"/>
                </a:lnTo>
                <a:lnTo>
                  <a:pt x="364" y="2"/>
                </a:lnTo>
                <a:lnTo>
                  <a:pt x="366" y="2"/>
                </a:lnTo>
                <a:lnTo>
                  <a:pt x="368" y="3"/>
                </a:lnTo>
                <a:lnTo>
                  <a:pt x="370" y="4"/>
                </a:lnTo>
                <a:lnTo>
                  <a:pt x="372" y="5"/>
                </a:lnTo>
                <a:lnTo>
                  <a:pt x="374" y="6"/>
                </a:lnTo>
                <a:lnTo>
                  <a:pt x="376" y="7"/>
                </a:lnTo>
                <a:lnTo>
                  <a:pt x="378" y="9"/>
                </a:lnTo>
                <a:lnTo>
                  <a:pt x="380" y="10"/>
                </a:lnTo>
                <a:lnTo>
                  <a:pt x="382" y="11"/>
                </a:lnTo>
                <a:lnTo>
                  <a:pt x="384" y="13"/>
                </a:lnTo>
                <a:lnTo>
                  <a:pt x="386" y="14"/>
                </a:lnTo>
                <a:lnTo>
                  <a:pt x="388" y="16"/>
                </a:lnTo>
                <a:lnTo>
                  <a:pt x="390" y="18"/>
                </a:lnTo>
                <a:lnTo>
                  <a:pt x="392" y="20"/>
                </a:lnTo>
                <a:lnTo>
                  <a:pt x="394" y="22"/>
                </a:lnTo>
                <a:lnTo>
                  <a:pt x="396" y="24"/>
                </a:lnTo>
                <a:lnTo>
                  <a:pt x="398" y="26"/>
                </a:lnTo>
                <a:lnTo>
                  <a:pt x="400" y="28"/>
                </a:lnTo>
                <a:lnTo>
                  <a:pt x="402" y="31"/>
                </a:lnTo>
                <a:lnTo>
                  <a:pt x="404" y="33"/>
                </a:lnTo>
                <a:lnTo>
                  <a:pt x="406" y="35"/>
                </a:lnTo>
                <a:lnTo>
                  <a:pt x="408" y="38"/>
                </a:lnTo>
                <a:lnTo>
                  <a:pt x="410" y="41"/>
                </a:lnTo>
                <a:lnTo>
                  <a:pt x="412" y="43"/>
                </a:lnTo>
                <a:lnTo>
                  <a:pt x="414" y="46"/>
                </a:lnTo>
                <a:lnTo>
                  <a:pt x="416" y="49"/>
                </a:lnTo>
                <a:lnTo>
                  <a:pt x="418" y="52"/>
                </a:lnTo>
                <a:lnTo>
                  <a:pt x="420" y="55"/>
                </a:lnTo>
                <a:lnTo>
                  <a:pt x="422" y="58"/>
                </a:lnTo>
                <a:lnTo>
                  <a:pt x="424" y="61"/>
                </a:lnTo>
                <a:lnTo>
                  <a:pt x="426" y="65"/>
                </a:lnTo>
                <a:lnTo>
                  <a:pt x="428" y="68"/>
                </a:lnTo>
                <a:lnTo>
                  <a:pt x="430" y="71"/>
                </a:lnTo>
                <a:lnTo>
                  <a:pt x="432" y="75"/>
                </a:lnTo>
                <a:lnTo>
                  <a:pt x="434" y="78"/>
                </a:lnTo>
                <a:lnTo>
                  <a:pt x="436" y="82"/>
                </a:lnTo>
                <a:lnTo>
                  <a:pt x="438" y="85"/>
                </a:lnTo>
                <a:lnTo>
                  <a:pt x="440" y="89"/>
                </a:lnTo>
                <a:lnTo>
                  <a:pt x="442" y="93"/>
                </a:lnTo>
                <a:lnTo>
                  <a:pt x="444" y="97"/>
                </a:lnTo>
                <a:lnTo>
                  <a:pt x="446" y="101"/>
                </a:lnTo>
                <a:lnTo>
                  <a:pt x="448" y="104"/>
                </a:lnTo>
                <a:lnTo>
                  <a:pt x="450" y="108"/>
                </a:lnTo>
                <a:lnTo>
                  <a:pt x="452" y="112"/>
                </a:lnTo>
                <a:lnTo>
                  <a:pt x="454" y="116"/>
                </a:lnTo>
                <a:lnTo>
                  <a:pt x="456" y="121"/>
                </a:lnTo>
                <a:lnTo>
                  <a:pt x="458" y="125"/>
                </a:lnTo>
                <a:lnTo>
                  <a:pt x="460" y="129"/>
                </a:lnTo>
                <a:lnTo>
                  <a:pt x="462" y="133"/>
                </a:lnTo>
                <a:lnTo>
                  <a:pt x="464" y="138"/>
                </a:lnTo>
                <a:lnTo>
                  <a:pt x="466" y="142"/>
                </a:lnTo>
                <a:lnTo>
                  <a:pt x="468" y="146"/>
                </a:lnTo>
                <a:lnTo>
                  <a:pt x="470" y="151"/>
                </a:lnTo>
                <a:lnTo>
                  <a:pt x="472" y="155"/>
                </a:lnTo>
                <a:lnTo>
                  <a:pt x="474" y="159"/>
                </a:lnTo>
                <a:lnTo>
                  <a:pt x="476" y="164"/>
                </a:lnTo>
                <a:lnTo>
                  <a:pt x="478" y="169"/>
                </a:lnTo>
                <a:lnTo>
                  <a:pt x="480" y="173"/>
                </a:lnTo>
                <a:lnTo>
                  <a:pt x="482" y="178"/>
                </a:lnTo>
                <a:lnTo>
                  <a:pt x="484" y="182"/>
                </a:lnTo>
                <a:lnTo>
                  <a:pt x="486" y="187"/>
                </a:lnTo>
                <a:lnTo>
                  <a:pt x="488" y="191"/>
                </a:lnTo>
                <a:lnTo>
                  <a:pt x="490" y="196"/>
                </a:lnTo>
                <a:lnTo>
                  <a:pt x="492" y="201"/>
                </a:lnTo>
                <a:lnTo>
                  <a:pt x="494" y="205"/>
                </a:lnTo>
                <a:lnTo>
                  <a:pt x="496" y="210"/>
                </a:lnTo>
                <a:lnTo>
                  <a:pt x="498" y="215"/>
                </a:lnTo>
                <a:lnTo>
                  <a:pt x="500" y="220"/>
                </a:lnTo>
                <a:lnTo>
                  <a:pt x="502" y="224"/>
                </a:lnTo>
                <a:lnTo>
                  <a:pt x="504" y="229"/>
                </a:lnTo>
                <a:lnTo>
                  <a:pt x="506" y="234"/>
                </a:lnTo>
                <a:lnTo>
                  <a:pt x="508" y="238"/>
                </a:lnTo>
                <a:lnTo>
                  <a:pt x="510" y="243"/>
                </a:lnTo>
                <a:lnTo>
                  <a:pt x="512" y="248"/>
                </a:lnTo>
                <a:lnTo>
                  <a:pt x="514" y="252"/>
                </a:lnTo>
                <a:lnTo>
                  <a:pt x="516" y="257"/>
                </a:lnTo>
                <a:lnTo>
                  <a:pt x="518" y="262"/>
                </a:lnTo>
                <a:lnTo>
                  <a:pt x="520" y="266"/>
                </a:lnTo>
                <a:lnTo>
                  <a:pt x="522" y="271"/>
                </a:lnTo>
                <a:lnTo>
                  <a:pt x="524" y="276"/>
                </a:lnTo>
                <a:lnTo>
                  <a:pt x="526" y="280"/>
                </a:lnTo>
                <a:lnTo>
                  <a:pt x="528" y="285"/>
                </a:lnTo>
                <a:lnTo>
                  <a:pt x="530" y="289"/>
                </a:lnTo>
                <a:lnTo>
                  <a:pt x="532" y="294"/>
                </a:lnTo>
                <a:lnTo>
                  <a:pt x="534" y="299"/>
                </a:lnTo>
                <a:lnTo>
                  <a:pt x="536" y="303"/>
                </a:lnTo>
                <a:lnTo>
                  <a:pt x="538" y="307"/>
                </a:lnTo>
                <a:lnTo>
                  <a:pt x="540" y="312"/>
                </a:lnTo>
                <a:lnTo>
                  <a:pt x="542" y="316"/>
                </a:lnTo>
                <a:lnTo>
                  <a:pt x="544" y="321"/>
                </a:lnTo>
                <a:lnTo>
                  <a:pt x="546" y="325"/>
                </a:lnTo>
                <a:lnTo>
                  <a:pt x="548" y="329"/>
                </a:lnTo>
                <a:lnTo>
                  <a:pt x="550" y="333"/>
                </a:lnTo>
                <a:lnTo>
                  <a:pt x="552" y="338"/>
                </a:lnTo>
                <a:lnTo>
                  <a:pt x="554" y="342"/>
                </a:lnTo>
                <a:lnTo>
                  <a:pt x="556" y="346"/>
                </a:lnTo>
                <a:lnTo>
                  <a:pt x="558" y="350"/>
                </a:lnTo>
                <a:lnTo>
                  <a:pt x="560" y="354"/>
                </a:lnTo>
                <a:lnTo>
                  <a:pt x="562" y="358"/>
                </a:lnTo>
                <a:lnTo>
                  <a:pt x="564" y="362"/>
                </a:lnTo>
                <a:lnTo>
                  <a:pt x="566" y="366"/>
                </a:lnTo>
                <a:lnTo>
                  <a:pt x="568" y="369"/>
                </a:lnTo>
                <a:lnTo>
                  <a:pt x="570" y="373"/>
                </a:lnTo>
                <a:lnTo>
                  <a:pt x="572" y="377"/>
                </a:lnTo>
                <a:lnTo>
                  <a:pt x="574" y="380"/>
                </a:lnTo>
                <a:lnTo>
                  <a:pt x="576" y="384"/>
                </a:lnTo>
                <a:lnTo>
                  <a:pt x="578" y="387"/>
                </a:lnTo>
                <a:lnTo>
                  <a:pt x="580" y="391"/>
                </a:lnTo>
                <a:lnTo>
                  <a:pt x="582" y="394"/>
                </a:lnTo>
                <a:lnTo>
                  <a:pt x="584" y="398"/>
                </a:lnTo>
                <a:lnTo>
                  <a:pt x="586" y="401"/>
                </a:lnTo>
                <a:lnTo>
                  <a:pt x="588" y="404"/>
                </a:lnTo>
                <a:lnTo>
                  <a:pt x="590" y="407"/>
                </a:lnTo>
                <a:lnTo>
                  <a:pt x="592" y="410"/>
                </a:lnTo>
                <a:lnTo>
                  <a:pt x="594" y="413"/>
                </a:lnTo>
                <a:lnTo>
                  <a:pt x="596" y="416"/>
                </a:lnTo>
                <a:lnTo>
                  <a:pt x="598" y="419"/>
                </a:lnTo>
                <a:lnTo>
                  <a:pt x="600" y="421"/>
                </a:lnTo>
                <a:lnTo>
                  <a:pt x="602" y="424"/>
                </a:lnTo>
                <a:lnTo>
                  <a:pt x="604" y="426"/>
                </a:lnTo>
                <a:lnTo>
                  <a:pt x="606" y="429"/>
                </a:lnTo>
                <a:lnTo>
                  <a:pt x="608" y="431"/>
                </a:lnTo>
                <a:lnTo>
                  <a:pt x="610" y="433"/>
                </a:lnTo>
                <a:lnTo>
                  <a:pt x="612" y="436"/>
                </a:lnTo>
                <a:lnTo>
                  <a:pt x="614" y="438"/>
                </a:lnTo>
                <a:lnTo>
                  <a:pt x="616" y="440"/>
                </a:lnTo>
                <a:lnTo>
                  <a:pt x="618" y="442"/>
                </a:lnTo>
                <a:lnTo>
                  <a:pt x="620" y="444"/>
                </a:lnTo>
                <a:lnTo>
                  <a:pt x="622" y="445"/>
                </a:lnTo>
                <a:lnTo>
                  <a:pt x="624" y="447"/>
                </a:lnTo>
                <a:lnTo>
                  <a:pt x="626" y="449"/>
                </a:lnTo>
                <a:lnTo>
                  <a:pt x="628" y="450"/>
                </a:lnTo>
                <a:lnTo>
                  <a:pt x="630" y="452"/>
                </a:lnTo>
                <a:lnTo>
                  <a:pt x="632" y="453"/>
                </a:lnTo>
                <a:lnTo>
                  <a:pt x="634" y="454"/>
                </a:lnTo>
                <a:lnTo>
                  <a:pt x="636" y="455"/>
                </a:lnTo>
                <a:lnTo>
                  <a:pt x="638" y="456"/>
                </a:lnTo>
                <a:lnTo>
                  <a:pt x="640" y="457"/>
                </a:lnTo>
                <a:lnTo>
                  <a:pt x="642" y="458"/>
                </a:lnTo>
                <a:lnTo>
                  <a:pt x="644" y="459"/>
                </a:lnTo>
                <a:lnTo>
                  <a:pt x="646" y="460"/>
                </a:lnTo>
                <a:lnTo>
                  <a:pt x="648" y="460"/>
                </a:lnTo>
                <a:lnTo>
                  <a:pt x="650" y="461"/>
                </a:lnTo>
                <a:lnTo>
                  <a:pt x="652" y="461"/>
                </a:lnTo>
                <a:lnTo>
                  <a:pt x="654" y="461"/>
                </a:lnTo>
                <a:lnTo>
                  <a:pt x="656" y="461"/>
                </a:lnTo>
                <a:lnTo>
                  <a:pt x="658" y="461"/>
                </a:lnTo>
                <a:lnTo>
                  <a:pt x="660" y="461"/>
                </a:lnTo>
                <a:lnTo>
                  <a:pt x="662" y="461"/>
                </a:lnTo>
                <a:lnTo>
                  <a:pt x="664" y="461"/>
                </a:lnTo>
                <a:lnTo>
                  <a:pt x="666" y="461"/>
                </a:lnTo>
                <a:lnTo>
                  <a:pt x="668" y="460"/>
                </a:lnTo>
                <a:lnTo>
                  <a:pt x="670" y="460"/>
                </a:lnTo>
                <a:lnTo>
                  <a:pt x="672" y="459"/>
                </a:lnTo>
                <a:lnTo>
                  <a:pt x="674" y="459"/>
                </a:lnTo>
                <a:lnTo>
                  <a:pt x="676" y="458"/>
                </a:lnTo>
                <a:lnTo>
                  <a:pt x="678" y="457"/>
                </a:lnTo>
                <a:lnTo>
                  <a:pt x="680" y="456"/>
                </a:lnTo>
                <a:lnTo>
                  <a:pt x="682" y="455"/>
                </a:lnTo>
                <a:lnTo>
                  <a:pt x="684" y="454"/>
                </a:lnTo>
                <a:lnTo>
                  <a:pt x="686" y="453"/>
                </a:lnTo>
                <a:lnTo>
                  <a:pt x="688" y="451"/>
                </a:lnTo>
                <a:lnTo>
                  <a:pt x="690" y="450"/>
                </a:lnTo>
                <a:lnTo>
                  <a:pt x="692" y="448"/>
                </a:lnTo>
                <a:lnTo>
                  <a:pt x="694" y="447"/>
                </a:lnTo>
                <a:lnTo>
                  <a:pt x="696" y="445"/>
                </a:lnTo>
                <a:lnTo>
                  <a:pt x="698" y="443"/>
                </a:lnTo>
                <a:lnTo>
                  <a:pt x="700" y="441"/>
                </a:lnTo>
                <a:lnTo>
                  <a:pt x="702" y="440"/>
                </a:lnTo>
                <a:lnTo>
                  <a:pt x="704" y="437"/>
                </a:lnTo>
                <a:lnTo>
                  <a:pt x="706" y="435"/>
                </a:lnTo>
                <a:lnTo>
                  <a:pt x="708" y="433"/>
                </a:lnTo>
                <a:lnTo>
                  <a:pt x="710" y="431"/>
                </a:lnTo>
                <a:lnTo>
                  <a:pt x="712" y="428"/>
                </a:lnTo>
                <a:lnTo>
                  <a:pt x="714" y="426"/>
                </a:lnTo>
                <a:lnTo>
                  <a:pt x="716" y="423"/>
                </a:lnTo>
                <a:lnTo>
                  <a:pt x="718" y="421"/>
                </a:lnTo>
                <a:lnTo>
                  <a:pt x="720" y="418"/>
                </a:lnTo>
                <a:lnTo>
                  <a:pt x="722" y="415"/>
                </a:lnTo>
                <a:lnTo>
                  <a:pt x="724" y="412"/>
                </a:lnTo>
                <a:lnTo>
                  <a:pt x="726" y="410"/>
                </a:lnTo>
                <a:lnTo>
                  <a:pt x="728" y="407"/>
                </a:lnTo>
                <a:lnTo>
                  <a:pt x="730" y="403"/>
                </a:lnTo>
                <a:lnTo>
                  <a:pt x="732" y="400"/>
                </a:lnTo>
                <a:lnTo>
                  <a:pt x="734" y="397"/>
                </a:lnTo>
                <a:lnTo>
                  <a:pt x="736" y="394"/>
                </a:lnTo>
                <a:lnTo>
                  <a:pt x="738" y="390"/>
                </a:lnTo>
                <a:lnTo>
                  <a:pt x="740" y="387"/>
                </a:lnTo>
                <a:lnTo>
                  <a:pt x="742" y="383"/>
                </a:lnTo>
                <a:lnTo>
                  <a:pt x="744" y="380"/>
                </a:lnTo>
                <a:lnTo>
                  <a:pt x="746" y="376"/>
                </a:lnTo>
                <a:lnTo>
                  <a:pt x="748" y="373"/>
                </a:lnTo>
                <a:lnTo>
                  <a:pt x="750" y="369"/>
                </a:lnTo>
                <a:lnTo>
                  <a:pt x="752" y="365"/>
                </a:lnTo>
                <a:lnTo>
                  <a:pt x="754" y="361"/>
                </a:lnTo>
                <a:lnTo>
                  <a:pt x="756" y="357"/>
                </a:lnTo>
                <a:lnTo>
                  <a:pt x="758" y="353"/>
                </a:lnTo>
                <a:lnTo>
                  <a:pt x="760" y="349"/>
                </a:lnTo>
                <a:lnTo>
                  <a:pt x="762" y="345"/>
                </a:lnTo>
                <a:lnTo>
                  <a:pt x="764" y="341"/>
                </a:lnTo>
                <a:lnTo>
                  <a:pt x="766" y="337"/>
                </a:lnTo>
                <a:lnTo>
                  <a:pt x="768" y="333"/>
                </a:lnTo>
                <a:lnTo>
                  <a:pt x="770" y="329"/>
                </a:lnTo>
                <a:lnTo>
                  <a:pt x="772" y="324"/>
                </a:lnTo>
                <a:lnTo>
                  <a:pt x="774" y="320"/>
                </a:lnTo>
                <a:lnTo>
                  <a:pt x="776" y="316"/>
                </a:lnTo>
                <a:lnTo>
                  <a:pt x="778" y="311"/>
                </a:lnTo>
                <a:lnTo>
                  <a:pt x="780" y="307"/>
                </a:lnTo>
                <a:lnTo>
                  <a:pt x="782" y="302"/>
                </a:lnTo>
                <a:lnTo>
                  <a:pt x="784" y="298"/>
                </a:lnTo>
                <a:lnTo>
                  <a:pt x="786" y="293"/>
                </a:lnTo>
                <a:lnTo>
                  <a:pt x="788" y="289"/>
                </a:lnTo>
                <a:lnTo>
                  <a:pt x="790" y="284"/>
                </a:lnTo>
                <a:lnTo>
                  <a:pt x="792" y="280"/>
                </a:lnTo>
                <a:lnTo>
                  <a:pt x="794" y="275"/>
                </a:lnTo>
                <a:lnTo>
                  <a:pt x="796" y="270"/>
                </a:lnTo>
                <a:lnTo>
                  <a:pt x="798" y="266"/>
                </a:lnTo>
                <a:lnTo>
                  <a:pt x="800" y="261"/>
                </a:lnTo>
                <a:lnTo>
                  <a:pt x="802" y="256"/>
                </a:lnTo>
                <a:lnTo>
                  <a:pt x="804" y="252"/>
                </a:lnTo>
                <a:lnTo>
                  <a:pt x="806" y="247"/>
                </a:lnTo>
                <a:lnTo>
                  <a:pt x="808" y="242"/>
                </a:lnTo>
                <a:lnTo>
                  <a:pt x="810" y="238"/>
                </a:lnTo>
                <a:lnTo>
                  <a:pt x="812" y="233"/>
                </a:lnTo>
                <a:lnTo>
                  <a:pt x="814" y="228"/>
                </a:lnTo>
                <a:lnTo>
                  <a:pt x="816" y="224"/>
                </a:lnTo>
                <a:lnTo>
                  <a:pt x="818" y="219"/>
                </a:lnTo>
                <a:lnTo>
                  <a:pt x="820" y="214"/>
                </a:lnTo>
                <a:lnTo>
                  <a:pt x="822" y="209"/>
                </a:lnTo>
                <a:lnTo>
                  <a:pt x="824" y="205"/>
                </a:lnTo>
                <a:lnTo>
                  <a:pt x="826" y="200"/>
                </a:lnTo>
                <a:lnTo>
                  <a:pt x="828" y="195"/>
                </a:lnTo>
                <a:lnTo>
                  <a:pt x="830" y="191"/>
                </a:lnTo>
                <a:lnTo>
                  <a:pt x="832" y="186"/>
                </a:lnTo>
                <a:lnTo>
                  <a:pt x="834" y="182"/>
                </a:lnTo>
                <a:lnTo>
                  <a:pt x="836" y="177"/>
                </a:lnTo>
                <a:lnTo>
                  <a:pt x="838" y="172"/>
                </a:lnTo>
                <a:lnTo>
                  <a:pt x="840" y="168"/>
                </a:lnTo>
                <a:lnTo>
                  <a:pt x="842" y="163"/>
                </a:lnTo>
                <a:lnTo>
                  <a:pt x="844" y="159"/>
                </a:lnTo>
                <a:lnTo>
                  <a:pt x="846" y="154"/>
                </a:lnTo>
                <a:lnTo>
                  <a:pt x="848" y="150"/>
                </a:lnTo>
                <a:lnTo>
                  <a:pt x="850" y="146"/>
                </a:lnTo>
                <a:lnTo>
                  <a:pt x="852" y="141"/>
                </a:lnTo>
                <a:lnTo>
                  <a:pt x="854" y="137"/>
                </a:lnTo>
                <a:lnTo>
                  <a:pt x="856" y="133"/>
                </a:lnTo>
                <a:lnTo>
                  <a:pt x="858" y="128"/>
                </a:lnTo>
                <a:lnTo>
                  <a:pt x="860" y="124"/>
                </a:lnTo>
                <a:lnTo>
                  <a:pt x="862" y="120"/>
                </a:lnTo>
                <a:lnTo>
                  <a:pt x="864" y="116"/>
                </a:lnTo>
                <a:lnTo>
                  <a:pt x="866" y="112"/>
                </a:lnTo>
                <a:lnTo>
                  <a:pt x="868" y="108"/>
                </a:lnTo>
                <a:lnTo>
                  <a:pt x="870" y="104"/>
                </a:lnTo>
                <a:lnTo>
                  <a:pt x="872" y="100"/>
                </a:lnTo>
                <a:lnTo>
                  <a:pt x="874" y="96"/>
                </a:lnTo>
                <a:lnTo>
                  <a:pt x="876" y="92"/>
                </a:lnTo>
                <a:lnTo>
                  <a:pt x="878" y="89"/>
                </a:lnTo>
                <a:lnTo>
                  <a:pt x="880" y="85"/>
                </a:lnTo>
                <a:lnTo>
                  <a:pt x="882" y="81"/>
                </a:lnTo>
                <a:lnTo>
                  <a:pt x="884" y="78"/>
                </a:lnTo>
                <a:lnTo>
                  <a:pt x="886" y="74"/>
                </a:lnTo>
                <a:lnTo>
                  <a:pt x="888" y="71"/>
                </a:lnTo>
                <a:lnTo>
                  <a:pt x="890" y="67"/>
                </a:lnTo>
                <a:lnTo>
                  <a:pt x="892" y="64"/>
                </a:lnTo>
                <a:lnTo>
                  <a:pt x="894" y="61"/>
                </a:lnTo>
                <a:lnTo>
                  <a:pt x="896" y="58"/>
                </a:lnTo>
                <a:lnTo>
                  <a:pt x="898" y="55"/>
                </a:lnTo>
                <a:lnTo>
                  <a:pt x="900" y="52"/>
                </a:lnTo>
                <a:lnTo>
                  <a:pt x="902" y="49"/>
                </a:lnTo>
                <a:lnTo>
                  <a:pt x="904" y="46"/>
                </a:lnTo>
                <a:lnTo>
                  <a:pt x="906" y="43"/>
                </a:lnTo>
                <a:lnTo>
                  <a:pt x="908" y="40"/>
                </a:lnTo>
                <a:lnTo>
                  <a:pt x="910" y="38"/>
                </a:lnTo>
                <a:lnTo>
                  <a:pt x="912" y="35"/>
                </a:lnTo>
                <a:lnTo>
                  <a:pt x="914" y="33"/>
                </a:lnTo>
                <a:lnTo>
                  <a:pt x="916" y="30"/>
                </a:lnTo>
                <a:lnTo>
                  <a:pt x="918" y="28"/>
                </a:lnTo>
                <a:lnTo>
                  <a:pt x="920" y="26"/>
                </a:lnTo>
                <a:lnTo>
                  <a:pt x="922" y="24"/>
                </a:lnTo>
                <a:lnTo>
                  <a:pt x="924" y="22"/>
                </a:lnTo>
                <a:lnTo>
                  <a:pt x="926" y="20"/>
                </a:lnTo>
                <a:lnTo>
                  <a:pt x="928" y="18"/>
                </a:lnTo>
                <a:lnTo>
                  <a:pt x="930" y="16"/>
                </a:lnTo>
                <a:lnTo>
                  <a:pt x="932" y="14"/>
                </a:lnTo>
                <a:lnTo>
                  <a:pt x="934" y="13"/>
                </a:lnTo>
                <a:lnTo>
                  <a:pt x="936" y="11"/>
                </a:lnTo>
                <a:lnTo>
                  <a:pt x="938" y="10"/>
                </a:lnTo>
                <a:lnTo>
                  <a:pt x="940" y="8"/>
                </a:lnTo>
                <a:lnTo>
                  <a:pt x="942" y="7"/>
                </a:lnTo>
                <a:lnTo>
                  <a:pt x="944" y="6"/>
                </a:lnTo>
                <a:lnTo>
                  <a:pt x="946" y="5"/>
                </a:lnTo>
                <a:lnTo>
                  <a:pt x="948" y="4"/>
                </a:lnTo>
                <a:lnTo>
                  <a:pt x="950" y="3"/>
                </a:lnTo>
                <a:lnTo>
                  <a:pt x="952" y="2"/>
                </a:lnTo>
                <a:lnTo>
                  <a:pt x="954" y="2"/>
                </a:lnTo>
                <a:lnTo>
                  <a:pt x="956" y="1"/>
                </a:lnTo>
                <a:lnTo>
                  <a:pt x="958" y="1"/>
                </a:lnTo>
                <a:lnTo>
                  <a:pt x="960" y="0"/>
                </a:lnTo>
                <a:lnTo>
                  <a:pt x="962" y="0"/>
                </a:lnTo>
                <a:lnTo>
                  <a:pt x="964" y="0"/>
                </a:lnTo>
                <a:lnTo>
                  <a:pt x="966" y="0"/>
                </a:lnTo>
                <a:lnTo>
                  <a:pt x="968" y="0"/>
                </a:lnTo>
                <a:lnTo>
                  <a:pt x="970" y="0"/>
                </a:lnTo>
                <a:lnTo>
                  <a:pt x="972" y="0"/>
                </a:lnTo>
                <a:lnTo>
                  <a:pt x="974" y="0"/>
                </a:lnTo>
                <a:lnTo>
                  <a:pt x="976" y="0"/>
                </a:lnTo>
                <a:lnTo>
                  <a:pt x="978" y="1"/>
                </a:lnTo>
                <a:lnTo>
                  <a:pt x="980" y="1"/>
                </a:lnTo>
                <a:lnTo>
                  <a:pt x="982" y="2"/>
                </a:lnTo>
                <a:lnTo>
                  <a:pt x="984" y="3"/>
                </a:lnTo>
                <a:lnTo>
                  <a:pt x="986" y="4"/>
                </a:lnTo>
                <a:lnTo>
                  <a:pt x="988" y="5"/>
                </a:lnTo>
                <a:lnTo>
                  <a:pt x="990" y="6"/>
                </a:lnTo>
                <a:lnTo>
                  <a:pt x="992" y="7"/>
                </a:lnTo>
                <a:lnTo>
                  <a:pt x="994" y="8"/>
                </a:lnTo>
                <a:lnTo>
                  <a:pt x="996" y="9"/>
                </a:lnTo>
                <a:lnTo>
                  <a:pt x="998" y="11"/>
                </a:lnTo>
                <a:lnTo>
                  <a:pt x="1000" y="12"/>
                </a:lnTo>
                <a:lnTo>
                  <a:pt x="1002" y="14"/>
                </a:lnTo>
                <a:lnTo>
                  <a:pt x="1004" y="16"/>
                </a:lnTo>
                <a:lnTo>
                  <a:pt x="1006" y="17"/>
                </a:lnTo>
                <a:lnTo>
                  <a:pt x="1008" y="19"/>
                </a:lnTo>
                <a:lnTo>
                  <a:pt x="1010" y="21"/>
                </a:lnTo>
                <a:lnTo>
                  <a:pt x="1012" y="23"/>
                </a:lnTo>
                <a:lnTo>
                  <a:pt x="1014" y="25"/>
                </a:lnTo>
                <a:lnTo>
                  <a:pt x="1016" y="27"/>
                </a:lnTo>
                <a:lnTo>
                  <a:pt x="1018" y="30"/>
                </a:lnTo>
                <a:lnTo>
                  <a:pt x="1020" y="32"/>
                </a:lnTo>
                <a:lnTo>
                  <a:pt x="1022" y="35"/>
                </a:lnTo>
                <a:lnTo>
                  <a:pt x="1024" y="37"/>
                </a:lnTo>
                <a:lnTo>
                  <a:pt x="1026" y="40"/>
                </a:lnTo>
                <a:lnTo>
                  <a:pt x="1028" y="42"/>
                </a:lnTo>
                <a:lnTo>
                  <a:pt x="1030" y="45"/>
                </a:lnTo>
                <a:lnTo>
                  <a:pt x="1032" y="48"/>
                </a:lnTo>
                <a:lnTo>
                  <a:pt x="1034" y="51"/>
                </a:lnTo>
                <a:lnTo>
                  <a:pt x="1036" y="54"/>
                </a:lnTo>
                <a:lnTo>
                  <a:pt x="1038" y="57"/>
                </a:lnTo>
                <a:lnTo>
                  <a:pt x="1040" y="60"/>
                </a:lnTo>
                <a:lnTo>
                  <a:pt x="1042" y="63"/>
                </a:lnTo>
                <a:lnTo>
                  <a:pt x="1044" y="67"/>
                </a:lnTo>
                <a:lnTo>
                  <a:pt x="1046" y="70"/>
                </a:lnTo>
                <a:lnTo>
                  <a:pt x="1048" y="73"/>
                </a:lnTo>
                <a:lnTo>
                  <a:pt x="1050" y="77"/>
                </a:lnTo>
                <a:lnTo>
                  <a:pt x="1052" y="80"/>
                </a:lnTo>
                <a:lnTo>
                  <a:pt x="1054" y="84"/>
                </a:lnTo>
                <a:lnTo>
                  <a:pt x="1056" y="88"/>
                </a:lnTo>
                <a:lnTo>
                  <a:pt x="1058" y="91"/>
                </a:lnTo>
                <a:lnTo>
                  <a:pt x="1060" y="95"/>
                </a:lnTo>
                <a:lnTo>
                  <a:pt x="1062" y="99"/>
                </a:lnTo>
                <a:lnTo>
                  <a:pt x="1064" y="103"/>
                </a:lnTo>
                <a:lnTo>
                  <a:pt x="1066" y="107"/>
                </a:lnTo>
                <a:lnTo>
                  <a:pt x="1068" y="111"/>
                </a:lnTo>
                <a:lnTo>
                  <a:pt x="1070" y="115"/>
                </a:lnTo>
                <a:lnTo>
                  <a:pt x="1072" y="119"/>
                </a:lnTo>
                <a:lnTo>
                  <a:pt x="1074" y="123"/>
                </a:lnTo>
                <a:lnTo>
                  <a:pt x="1076" y="127"/>
                </a:lnTo>
                <a:lnTo>
                  <a:pt x="1078" y="132"/>
                </a:lnTo>
                <a:lnTo>
                  <a:pt x="1080" y="136"/>
                </a:lnTo>
                <a:lnTo>
                  <a:pt x="1082" y="140"/>
                </a:lnTo>
                <a:lnTo>
                  <a:pt x="1084" y="145"/>
                </a:lnTo>
                <a:lnTo>
                  <a:pt x="1086" y="149"/>
                </a:lnTo>
                <a:lnTo>
                  <a:pt x="1088" y="153"/>
                </a:lnTo>
                <a:lnTo>
                  <a:pt x="1090" y="158"/>
                </a:lnTo>
                <a:lnTo>
                  <a:pt x="1092" y="162"/>
                </a:lnTo>
                <a:lnTo>
                  <a:pt x="1094" y="167"/>
                </a:lnTo>
                <a:lnTo>
                  <a:pt x="1096" y="171"/>
                </a:lnTo>
                <a:lnTo>
                  <a:pt x="1098" y="176"/>
                </a:lnTo>
                <a:lnTo>
                  <a:pt x="1100" y="181"/>
                </a:lnTo>
                <a:lnTo>
                  <a:pt x="1102" y="185"/>
                </a:lnTo>
                <a:lnTo>
                  <a:pt x="1104" y="190"/>
                </a:lnTo>
                <a:lnTo>
                  <a:pt x="1106" y="194"/>
                </a:lnTo>
                <a:lnTo>
                  <a:pt x="1108" y="199"/>
                </a:lnTo>
                <a:lnTo>
                  <a:pt x="1110" y="204"/>
                </a:lnTo>
                <a:lnTo>
                  <a:pt x="1112" y="208"/>
                </a:lnTo>
                <a:lnTo>
                  <a:pt x="1114" y="213"/>
                </a:lnTo>
                <a:lnTo>
                  <a:pt x="1116" y="218"/>
                </a:lnTo>
                <a:lnTo>
                  <a:pt x="1118" y="223"/>
                </a:lnTo>
                <a:lnTo>
                  <a:pt x="1120" y="227"/>
                </a:lnTo>
                <a:lnTo>
                  <a:pt x="1122" y="232"/>
                </a:lnTo>
                <a:lnTo>
                  <a:pt x="1124" y="237"/>
                </a:lnTo>
                <a:lnTo>
                  <a:pt x="1126" y="241"/>
                </a:lnTo>
                <a:lnTo>
                  <a:pt x="1128" y="246"/>
                </a:lnTo>
                <a:lnTo>
                  <a:pt x="1130" y="251"/>
                </a:lnTo>
                <a:lnTo>
                  <a:pt x="1132" y="255"/>
                </a:lnTo>
                <a:lnTo>
                  <a:pt x="1134" y="260"/>
                </a:lnTo>
                <a:lnTo>
                  <a:pt x="1136" y="265"/>
                </a:lnTo>
                <a:lnTo>
                  <a:pt x="1138" y="269"/>
                </a:lnTo>
                <a:lnTo>
                  <a:pt x="1140" y="274"/>
                </a:lnTo>
                <a:lnTo>
                  <a:pt x="1142" y="279"/>
                </a:lnTo>
                <a:lnTo>
                  <a:pt x="1144" y="283"/>
                </a:lnTo>
                <a:lnTo>
                  <a:pt x="1146" y="288"/>
                </a:lnTo>
                <a:lnTo>
                  <a:pt x="1148" y="292"/>
                </a:lnTo>
                <a:lnTo>
                  <a:pt x="1150" y="297"/>
                </a:lnTo>
                <a:lnTo>
                  <a:pt x="1152" y="301"/>
                </a:lnTo>
                <a:lnTo>
                  <a:pt x="1154" y="306"/>
                </a:lnTo>
                <a:lnTo>
                  <a:pt x="1156" y="310"/>
                </a:lnTo>
                <a:lnTo>
                  <a:pt x="1158" y="315"/>
                </a:lnTo>
                <a:lnTo>
                  <a:pt x="1160" y="319"/>
                </a:lnTo>
                <a:lnTo>
                  <a:pt x="1162" y="323"/>
                </a:lnTo>
                <a:lnTo>
                  <a:pt x="1164" y="328"/>
                </a:lnTo>
                <a:lnTo>
                  <a:pt x="1166" y="332"/>
                </a:lnTo>
                <a:lnTo>
                  <a:pt x="1168" y="336"/>
                </a:lnTo>
                <a:lnTo>
                  <a:pt x="1170" y="340"/>
                </a:lnTo>
                <a:lnTo>
                  <a:pt x="1172" y="344"/>
                </a:lnTo>
                <a:lnTo>
                  <a:pt x="1174" y="348"/>
                </a:lnTo>
                <a:lnTo>
                  <a:pt x="1176" y="353"/>
                </a:lnTo>
                <a:lnTo>
                  <a:pt x="1178" y="356"/>
                </a:lnTo>
                <a:lnTo>
                  <a:pt x="1180" y="360"/>
                </a:lnTo>
                <a:lnTo>
                  <a:pt x="1182" y="364"/>
                </a:lnTo>
                <a:lnTo>
                  <a:pt x="1184" y="368"/>
                </a:lnTo>
                <a:lnTo>
                  <a:pt x="1186" y="372"/>
                </a:lnTo>
                <a:lnTo>
                  <a:pt x="1188" y="376"/>
                </a:lnTo>
                <a:lnTo>
                  <a:pt x="1190" y="379"/>
                </a:lnTo>
                <a:lnTo>
                  <a:pt x="1192" y="383"/>
                </a:lnTo>
                <a:lnTo>
                  <a:pt x="1194" y="386"/>
                </a:lnTo>
                <a:lnTo>
                  <a:pt x="1196" y="390"/>
                </a:lnTo>
                <a:lnTo>
                  <a:pt x="1198" y="393"/>
                </a:lnTo>
                <a:lnTo>
                  <a:pt x="1200" y="396"/>
                </a:lnTo>
                <a:lnTo>
                  <a:pt x="1202" y="400"/>
                </a:lnTo>
                <a:lnTo>
                  <a:pt x="1204" y="403"/>
                </a:lnTo>
                <a:lnTo>
                  <a:pt x="1206" y="406"/>
                </a:lnTo>
                <a:lnTo>
                  <a:pt x="1208" y="409"/>
                </a:lnTo>
                <a:lnTo>
                  <a:pt x="1210" y="412"/>
                </a:lnTo>
                <a:lnTo>
                  <a:pt x="1212" y="415"/>
                </a:lnTo>
                <a:lnTo>
                  <a:pt x="1214" y="418"/>
                </a:lnTo>
                <a:lnTo>
                  <a:pt x="1216" y="420"/>
                </a:lnTo>
                <a:lnTo>
                  <a:pt x="1218" y="423"/>
                </a:lnTo>
                <a:lnTo>
                  <a:pt x="1220" y="425"/>
                </a:lnTo>
                <a:lnTo>
                  <a:pt x="1222" y="428"/>
                </a:lnTo>
                <a:lnTo>
                  <a:pt x="1224" y="430"/>
                </a:lnTo>
                <a:lnTo>
                  <a:pt x="1226" y="433"/>
                </a:lnTo>
                <a:lnTo>
                  <a:pt x="1228" y="435"/>
                </a:lnTo>
                <a:lnTo>
                  <a:pt x="1230" y="437"/>
                </a:lnTo>
                <a:lnTo>
                  <a:pt x="1232" y="439"/>
                </a:lnTo>
                <a:lnTo>
                  <a:pt x="1234" y="441"/>
                </a:lnTo>
                <a:lnTo>
                  <a:pt x="1236" y="443"/>
                </a:lnTo>
                <a:lnTo>
                  <a:pt x="1238" y="445"/>
                </a:lnTo>
                <a:lnTo>
                  <a:pt x="1240" y="447"/>
                </a:lnTo>
                <a:lnTo>
                  <a:pt x="1242" y="448"/>
                </a:lnTo>
                <a:lnTo>
                  <a:pt x="1244" y="450"/>
                </a:lnTo>
                <a:lnTo>
                  <a:pt x="1246" y="451"/>
                </a:lnTo>
                <a:lnTo>
                  <a:pt x="1248" y="452"/>
                </a:lnTo>
                <a:lnTo>
                  <a:pt x="1250" y="454"/>
                </a:lnTo>
                <a:lnTo>
                  <a:pt x="1252" y="455"/>
                </a:lnTo>
                <a:lnTo>
                  <a:pt x="1254" y="456"/>
                </a:lnTo>
                <a:lnTo>
                  <a:pt x="1256" y="457"/>
                </a:lnTo>
                <a:lnTo>
                  <a:pt x="1258" y="458"/>
                </a:lnTo>
                <a:lnTo>
                  <a:pt x="1260" y="459"/>
                </a:lnTo>
                <a:lnTo>
                  <a:pt x="1262" y="459"/>
                </a:lnTo>
                <a:lnTo>
                  <a:pt x="1264" y="460"/>
                </a:lnTo>
                <a:lnTo>
                  <a:pt x="1266" y="460"/>
                </a:lnTo>
                <a:lnTo>
                  <a:pt x="1268" y="461"/>
                </a:lnTo>
                <a:lnTo>
                  <a:pt x="1270" y="461"/>
                </a:lnTo>
                <a:lnTo>
                  <a:pt x="1272" y="461"/>
                </a:lnTo>
                <a:lnTo>
                  <a:pt x="1274" y="461"/>
                </a:lnTo>
                <a:lnTo>
                  <a:pt x="1276" y="461"/>
                </a:lnTo>
                <a:lnTo>
                  <a:pt x="1277" y="461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cxnSp>
        <p:nvCxnSpPr>
          <p:cNvPr id="230" name="Straight Connector 229"/>
          <p:cNvCxnSpPr/>
          <p:nvPr/>
        </p:nvCxnSpPr>
        <p:spPr>
          <a:xfrm flipV="1">
            <a:off x="174625" y="4064000"/>
            <a:ext cx="5384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7" name="Object 2"/>
          <p:cNvGraphicFramePr>
            <a:graphicFrameLocks noChangeAspect="1"/>
          </p:cNvGraphicFramePr>
          <p:nvPr/>
        </p:nvGraphicFramePr>
        <p:xfrm>
          <a:off x="5245100" y="6008688"/>
          <a:ext cx="363538" cy="450850"/>
        </p:xfrm>
        <a:graphic>
          <a:graphicData uri="http://schemas.openxmlformats.org/presentationml/2006/ole">
            <p:oleObj spid="_x0000_s1127" name="Equation" r:id="rId7" imgW="203112" imgH="228501" progId="Equation.DSMT4">
              <p:embed/>
            </p:oleObj>
          </a:graphicData>
        </a:graphic>
      </p:graphicFrame>
      <p:graphicFrame>
        <p:nvGraphicFramePr>
          <p:cNvPr id="3078" name="Object 2"/>
          <p:cNvGraphicFramePr>
            <a:graphicFrameLocks noChangeAspect="1"/>
          </p:cNvGraphicFramePr>
          <p:nvPr/>
        </p:nvGraphicFramePr>
        <p:xfrm>
          <a:off x="5573713" y="3856038"/>
          <a:ext cx="284162" cy="404812"/>
        </p:xfrm>
        <a:graphic>
          <a:graphicData uri="http://schemas.openxmlformats.org/presentationml/2006/ole">
            <p:oleObj spid="_x0000_s1128" name="Equation" r:id="rId8" imgW="177646" imgH="228402" progId="Equation.DSMT4">
              <p:embed/>
            </p:oleObj>
          </a:graphicData>
        </a:graphic>
      </p:graphicFrame>
      <p:sp>
        <p:nvSpPr>
          <p:cNvPr id="3089" name="TextBox 236"/>
          <p:cNvSpPr txBox="1">
            <a:spLocks noChangeArrowheads="1"/>
          </p:cNvSpPr>
          <p:nvPr/>
        </p:nvSpPr>
        <p:spPr bwMode="auto">
          <a:xfrm>
            <a:off x="4351338" y="977900"/>
            <a:ext cx="4297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Make the left side of the equation </a:t>
            </a:r>
            <a:r>
              <a:rPr lang="en-CA" sz="2000" b="1">
                <a:solidFill>
                  <a:srgbClr val="0070C0"/>
                </a:solidFill>
              </a:rPr>
              <a:t>y</a:t>
            </a:r>
            <a:r>
              <a:rPr lang="en-CA" sz="2000" b="1" baseline="-2500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090" name="TextBox 237"/>
          <p:cNvSpPr txBox="1">
            <a:spLocks noChangeArrowheads="1"/>
          </p:cNvSpPr>
          <p:nvPr/>
        </p:nvSpPr>
        <p:spPr bwMode="auto">
          <a:xfrm>
            <a:off x="4346575" y="1476375"/>
            <a:ext cx="445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Make the right side of the equation </a:t>
            </a:r>
            <a:r>
              <a:rPr lang="en-CA" sz="2000" b="1">
                <a:solidFill>
                  <a:srgbClr val="FF0000"/>
                </a:solidFill>
              </a:rPr>
              <a:t>y</a:t>
            </a:r>
            <a:r>
              <a:rPr lang="en-CA" sz="20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91" name="TextBox 238"/>
          <p:cNvSpPr txBox="1">
            <a:spLocks noChangeArrowheads="1"/>
          </p:cNvSpPr>
          <p:nvPr/>
        </p:nvSpPr>
        <p:spPr bwMode="auto">
          <a:xfrm>
            <a:off x="5221288" y="1900238"/>
            <a:ext cx="3375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Solve the system by finding 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the points of intersection</a:t>
            </a:r>
          </a:p>
        </p:txBody>
      </p:sp>
      <p:sp>
        <p:nvSpPr>
          <p:cNvPr id="3092" name="TextBox 239"/>
          <p:cNvSpPr txBox="1">
            <a:spLocks noChangeArrowheads="1"/>
          </p:cNvSpPr>
          <p:nvPr/>
        </p:nvSpPr>
        <p:spPr bwMode="auto">
          <a:xfrm>
            <a:off x="5630863" y="2736850"/>
            <a:ext cx="839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Press:</a:t>
            </a:r>
          </a:p>
        </p:txBody>
      </p:sp>
      <p:sp>
        <p:nvSpPr>
          <p:cNvPr id="3093" name="TextBox 240"/>
          <p:cNvSpPr txBox="1">
            <a:spLocks noChangeArrowheads="1"/>
          </p:cNvSpPr>
          <p:nvPr/>
        </p:nvSpPr>
        <p:spPr bwMode="auto">
          <a:xfrm>
            <a:off x="6513513" y="2746375"/>
            <a:ext cx="584200" cy="385763"/>
          </a:xfrm>
          <a:prstGeom prst="rect">
            <a:avLst/>
          </a:prstGeom>
          <a:solidFill>
            <a:srgbClr val="FFC0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900" b="1">
                <a:solidFill>
                  <a:srgbClr val="FF0000"/>
                </a:solidFill>
              </a:rPr>
              <a:t>2</a:t>
            </a:r>
            <a:r>
              <a:rPr lang="en-CA" sz="1900" b="1" baseline="30000">
                <a:solidFill>
                  <a:srgbClr val="FF0000"/>
                </a:solidFill>
              </a:rPr>
              <a:t>nd</a:t>
            </a:r>
            <a:r>
              <a:rPr lang="en-CA"/>
              <a:t> </a:t>
            </a:r>
          </a:p>
        </p:txBody>
      </p:sp>
      <p:sp>
        <p:nvSpPr>
          <p:cNvPr id="3094" name="TextBox 241"/>
          <p:cNvSpPr txBox="1">
            <a:spLocks noChangeArrowheads="1"/>
          </p:cNvSpPr>
          <p:nvPr/>
        </p:nvSpPr>
        <p:spPr bwMode="auto">
          <a:xfrm>
            <a:off x="7239000" y="2757488"/>
            <a:ext cx="1011238" cy="3841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900">
                <a:solidFill>
                  <a:schemeClr val="bg1"/>
                </a:solidFill>
              </a:rPr>
              <a:t>TRACE</a:t>
            </a:r>
          </a:p>
        </p:txBody>
      </p:sp>
      <p:sp>
        <p:nvSpPr>
          <p:cNvPr id="3095" name="TextBox 242"/>
          <p:cNvSpPr txBox="1">
            <a:spLocks noChangeArrowheads="1"/>
          </p:cNvSpPr>
          <p:nvPr/>
        </p:nvSpPr>
        <p:spPr bwMode="auto">
          <a:xfrm>
            <a:off x="6577013" y="3225800"/>
            <a:ext cx="1454150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#5: Intersect</a:t>
            </a:r>
          </a:p>
        </p:txBody>
      </p:sp>
      <p:sp>
        <p:nvSpPr>
          <p:cNvPr id="3096" name="TextBox 243"/>
          <p:cNvSpPr txBox="1">
            <a:spLocks noChangeArrowheads="1"/>
          </p:cNvSpPr>
          <p:nvPr/>
        </p:nvSpPr>
        <p:spPr bwMode="auto">
          <a:xfrm>
            <a:off x="6035675" y="3819525"/>
            <a:ext cx="1241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1</a:t>
            </a:r>
            <a:r>
              <a:rPr lang="en-CA" baseline="30000"/>
              <a:t>st</a:t>
            </a:r>
            <a:r>
              <a:rPr lang="en-CA"/>
              <a:t> Curve?</a:t>
            </a:r>
          </a:p>
        </p:txBody>
      </p:sp>
      <p:sp>
        <p:nvSpPr>
          <p:cNvPr id="3097" name="TextBox 244"/>
          <p:cNvSpPr txBox="1">
            <a:spLocks noChangeArrowheads="1"/>
          </p:cNvSpPr>
          <p:nvPr/>
        </p:nvSpPr>
        <p:spPr bwMode="auto">
          <a:xfrm>
            <a:off x="7354888" y="3829050"/>
            <a:ext cx="966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ENTER</a:t>
            </a:r>
          </a:p>
        </p:txBody>
      </p:sp>
      <p:sp>
        <p:nvSpPr>
          <p:cNvPr id="3098" name="TextBox 245"/>
          <p:cNvSpPr txBox="1">
            <a:spLocks noChangeArrowheads="1"/>
          </p:cNvSpPr>
          <p:nvPr/>
        </p:nvSpPr>
        <p:spPr bwMode="auto">
          <a:xfrm>
            <a:off x="6030913" y="4333875"/>
            <a:ext cx="1290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2</a:t>
            </a:r>
            <a:r>
              <a:rPr lang="en-CA" baseline="30000"/>
              <a:t>nd</a:t>
            </a:r>
            <a:r>
              <a:rPr lang="en-CA"/>
              <a:t> Curve?</a:t>
            </a:r>
          </a:p>
        </p:txBody>
      </p:sp>
      <p:sp>
        <p:nvSpPr>
          <p:cNvPr id="3099" name="TextBox 246"/>
          <p:cNvSpPr txBox="1">
            <a:spLocks noChangeArrowheads="1"/>
          </p:cNvSpPr>
          <p:nvPr/>
        </p:nvSpPr>
        <p:spPr bwMode="auto">
          <a:xfrm>
            <a:off x="7366000" y="4344988"/>
            <a:ext cx="966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ENTER</a:t>
            </a:r>
          </a:p>
        </p:txBody>
      </p:sp>
      <p:sp>
        <p:nvSpPr>
          <p:cNvPr id="3100" name="TextBox 247"/>
          <p:cNvSpPr txBox="1">
            <a:spLocks noChangeArrowheads="1"/>
          </p:cNvSpPr>
          <p:nvPr/>
        </p:nvSpPr>
        <p:spPr bwMode="auto">
          <a:xfrm>
            <a:off x="6199188" y="4818063"/>
            <a:ext cx="979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Guess?</a:t>
            </a:r>
          </a:p>
        </p:txBody>
      </p:sp>
      <p:sp>
        <p:nvSpPr>
          <p:cNvPr id="3101" name="TextBox 248"/>
          <p:cNvSpPr txBox="1">
            <a:spLocks noChangeArrowheads="1"/>
          </p:cNvSpPr>
          <p:nvPr/>
        </p:nvSpPr>
        <p:spPr bwMode="auto">
          <a:xfrm>
            <a:off x="7361238" y="4827588"/>
            <a:ext cx="966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ENTER</a:t>
            </a:r>
          </a:p>
        </p:txBody>
      </p:sp>
      <p:sp>
        <p:nvSpPr>
          <p:cNvPr id="3102" name="TextBox 251"/>
          <p:cNvSpPr txBox="1">
            <a:spLocks noChangeArrowheads="1"/>
          </p:cNvSpPr>
          <p:nvPr/>
        </p:nvSpPr>
        <p:spPr bwMode="auto">
          <a:xfrm>
            <a:off x="5489575" y="5243513"/>
            <a:ext cx="30622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Repeat this process until 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you find  all the points of 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intersection</a:t>
            </a:r>
          </a:p>
        </p:txBody>
      </p:sp>
      <p:graphicFrame>
        <p:nvGraphicFramePr>
          <p:cNvPr id="143" name="Object 2">
            <a:hlinkHover r:id="rId9" action="ppaction://program" highlightClick="1"/>
          </p:cNvPr>
          <p:cNvGraphicFramePr>
            <a:graphicFrameLocks noChangeAspect="1"/>
          </p:cNvGraphicFramePr>
          <p:nvPr/>
        </p:nvGraphicFramePr>
        <p:xfrm>
          <a:off x="58738" y="4062413"/>
          <a:ext cx="1527175" cy="501650"/>
        </p:xfrm>
        <a:graphic>
          <a:graphicData uri="http://schemas.openxmlformats.org/presentationml/2006/ole">
            <p:oleObj spid="_x0000_s1129" name="Equation" r:id="rId10" imgW="850531" imgH="253890" progId="Equation.DSMT4">
              <p:embed/>
            </p:oleObj>
          </a:graphicData>
        </a:graphic>
      </p:graphicFrame>
      <p:graphicFrame>
        <p:nvGraphicFramePr>
          <p:cNvPr id="144" name="Object 2"/>
          <p:cNvGraphicFramePr>
            <a:graphicFrameLocks noChangeAspect="1"/>
          </p:cNvGraphicFramePr>
          <p:nvPr/>
        </p:nvGraphicFramePr>
        <p:xfrm>
          <a:off x="1698625" y="3567113"/>
          <a:ext cx="1390650" cy="501650"/>
        </p:xfrm>
        <a:graphic>
          <a:graphicData uri="http://schemas.openxmlformats.org/presentationml/2006/ole">
            <p:oleObj spid="_x0000_s1130" name="Equation" r:id="rId11" imgW="774364" imgH="253890" progId="Equation.DSMT4">
              <p:embed/>
            </p:oleObj>
          </a:graphicData>
        </a:graphic>
      </p:graphicFrame>
      <p:sp>
        <p:nvSpPr>
          <p:cNvPr id="231" name="Oval 230">
            <a:hlinkHover r:id="" action="ppaction://noaction" highlightClick="1"/>
          </p:cNvPr>
          <p:cNvSpPr/>
          <p:nvPr/>
        </p:nvSpPr>
        <p:spPr>
          <a:xfrm>
            <a:off x="1258888" y="4013200"/>
            <a:ext cx="101600" cy="1000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2" name="Oval 231"/>
          <p:cNvSpPr/>
          <p:nvPr/>
        </p:nvSpPr>
        <p:spPr>
          <a:xfrm>
            <a:off x="2052638" y="4014788"/>
            <a:ext cx="101600" cy="10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45" name="Object 2"/>
          <p:cNvGraphicFramePr>
            <a:graphicFrameLocks noChangeAspect="1"/>
          </p:cNvGraphicFramePr>
          <p:nvPr/>
        </p:nvGraphicFramePr>
        <p:xfrm>
          <a:off x="2809875" y="4130675"/>
          <a:ext cx="1208088" cy="501650"/>
        </p:xfrm>
        <a:graphic>
          <a:graphicData uri="http://schemas.openxmlformats.org/presentationml/2006/ole">
            <p:oleObj spid="_x0000_s1131" name="Equation" r:id="rId12" imgW="672808" imgH="253890" progId="Equation.DSMT4">
              <p:embed/>
            </p:oleObj>
          </a:graphicData>
        </a:graphic>
      </p:graphicFrame>
      <p:graphicFrame>
        <p:nvGraphicFramePr>
          <p:cNvPr id="146" name="Object 2"/>
          <p:cNvGraphicFramePr>
            <a:graphicFrameLocks noChangeAspect="1"/>
          </p:cNvGraphicFramePr>
          <p:nvPr/>
        </p:nvGraphicFramePr>
        <p:xfrm>
          <a:off x="4092575" y="3565525"/>
          <a:ext cx="1230313" cy="501650"/>
        </p:xfrm>
        <a:graphic>
          <a:graphicData uri="http://schemas.openxmlformats.org/presentationml/2006/ole">
            <p:oleObj spid="_x0000_s1132" name="Equation" r:id="rId13" imgW="685800" imgH="254000" progId="Equation.DSMT4">
              <p:embed/>
            </p:oleObj>
          </a:graphicData>
        </a:graphic>
      </p:graphicFrame>
      <p:sp>
        <p:nvSpPr>
          <p:cNvPr id="233" name="Oval 232"/>
          <p:cNvSpPr/>
          <p:nvPr/>
        </p:nvSpPr>
        <p:spPr>
          <a:xfrm>
            <a:off x="3617913" y="4017963"/>
            <a:ext cx="101600" cy="10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4" name="Oval 233"/>
          <p:cNvSpPr/>
          <p:nvPr/>
        </p:nvSpPr>
        <p:spPr>
          <a:xfrm>
            <a:off x="4405313" y="4019550"/>
            <a:ext cx="101600" cy="10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47" name="Object 2"/>
          <p:cNvGraphicFramePr>
            <a:graphicFrameLocks noChangeAspect="1"/>
          </p:cNvGraphicFramePr>
          <p:nvPr/>
        </p:nvGraphicFramePr>
        <p:xfrm>
          <a:off x="239713" y="2192338"/>
          <a:ext cx="577850" cy="425450"/>
        </p:xfrm>
        <a:graphic>
          <a:graphicData uri="http://schemas.openxmlformats.org/presentationml/2006/ole">
            <p:oleObj spid="_x0000_s1133" name="Equation" r:id="rId14" imgW="266353" imgH="177569" progId="Equation.DSMT4">
              <p:embed/>
            </p:oleObj>
          </a:graphicData>
        </a:graphic>
      </p:graphicFrame>
      <p:graphicFrame>
        <p:nvGraphicFramePr>
          <p:cNvPr id="148" name="Object 2"/>
          <p:cNvGraphicFramePr>
            <a:graphicFrameLocks noChangeAspect="1"/>
          </p:cNvGraphicFramePr>
          <p:nvPr/>
        </p:nvGraphicFramePr>
        <p:xfrm>
          <a:off x="838200" y="2198688"/>
          <a:ext cx="990600" cy="487362"/>
        </p:xfrm>
        <a:graphic>
          <a:graphicData uri="http://schemas.openxmlformats.org/presentationml/2006/ole">
            <p:oleObj spid="_x0000_s1134" name="Equation" r:id="rId15" imgW="457002" imgH="203112" progId="Equation.DSMT4">
              <p:embed/>
            </p:oleObj>
          </a:graphicData>
        </a:graphic>
      </p:graphicFrame>
      <p:graphicFrame>
        <p:nvGraphicFramePr>
          <p:cNvPr id="149" name="Object 2"/>
          <p:cNvGraphicFramePr>
            <a:graphicFrameLocks noChangeAspect="1"/>
          </p:cNvGraphicFramePr>
          <p:nvPr/>
        </p:nvGraphicFramePr>
        <p:xfrm>
          <a:off x="1830388" y="2190750"/>
          <a:ext cx="990600" cy="487363"/>
        </p:xfrm>
        <a:graphic>
          <a:graphicData uri="http://schemas.openxmlformats.org/presentationml/2006/ole">
            <p:oleObj spid="_x0000_s1135" name="Equation" r:id="rId16" imgW="457002" imgH="203112" progId="Equation.DSMT4">
              <p:embed/>
            </p:oleObj>
          </a:graphicData>
        </a:graphic>
      </p:graphicFrame>
      <p:graphicFrame>
        <p:nvGraphicFramePr>
          <p:cNvPr id="150" name="Object 2"/>
          <p:cNvGraphicFramePr>
            <a:graphicFrameLocks noChangeAspect="1"/>
          </p:cNvGraphicFramePr>
          <p:nvPr/>
        </p:nvGraphicFramePr>
        <p:xfrm>
          <a:off x="2820988" y="2198688"/>
          <a:ext cx="990600" cy="487362"/>
        </p:xfrm>
        <a:graphic>
          <a:graphicData uri="http://schemas.openxmlformats.org/presentationml/2006/ole">
            <p:oleObj spid="_x0000_s1136" name="Equation" r:id="rId17" imgW="457002" imgH="203112" progId="Equation.DSMT4">
              <p:embed/>
            </p:oleObj>
          </a:graphicData>
        </a:graphic>
      </p:graphicFrame>
      <p:graphicFrame>
        <p:nvGraphicFramePr>
          <p:cNvPr id="152" name="Object 2"/>
          <p:cNvGraphicFramePr>
            <a:graphicFrameLocks noChangeAspect="1"/>
          </p:cNvGraphicFramePr>
          <p:nvPr/>
        </p:nvGraphicFramePr>
        <p:xfrm>
          <a:off x="3822700" y="2220913"/>
          <a:ext cx="714375" cy="427037"/>
        </p:xfrm>
        <a:graphic>
          <a:graphicData uri="http://schemas.openxmlformats.org/presentationml/2006/ole">
            <p:oleObj spid="_x0000_s1137" name="Equation" r:id="rId18" imgW="329914" imgH="177646" progId="Equation.DSMT4">
              <p:embed/>
            </p:oleObj>
          </a:graphicData>
        </a:graphic>
      </p:graphicFrame>
      <p:sp>
        <p:nvSpPr>
          <p:cNvPr id="106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8929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3083" grpId="0" animBg="1"/>
      <p:bldP spid="3089" grpId="0"/>
      <p:bldP spid="3090" grpId="0"/>
      <p:bldP spid="3091" grpId="0"/>
      <p:bldP spid="3092" grpId="0"/>
      <p:bldP spid="3093" grpId="0" animBg="1"/>
      <p:bldP spid="3094" grpId="0" animBg="1"/>
      <p:bldP spid="3095" grpId="0" animBg="1"/>
      <p:bldP spid="3096" grpId="0"/>
      <p:bldP spid="3097" grpId="0"/>
      <p:bldP spid="3098" grpId="0"/>
      <p:bldP spid="3099" grpId="0"/>
      <p:bldP spid="3100" grpId="0"/>
      <p:bldP spid="3101" grpId="0"/>
      <p:bldP spid="3102" grpId="0"/>
      <p:bldP spid="231" grpId="0" animBg="1"/>
      <p:bldP spid="232" grpId="0" animBg="1"/>
      <p:bldP spid="233" grpId="0" animBg="1"/>
      <p:bldP spid="2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25" y="158750"/>
            <a:ext cx="8032750" cy="5524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Practice: Solve the Equation for  </a:t>
            </a:r>
            <a:r>
              <a:rPr lang="en-CA" sz="3200" dirty="0" smtClean="0"/>
              <a:t>0 ≤ x ≤ 2</a:t>
            </a:r>
            <a:r>
              <a:rPr lang="el-GR" sz="3200" dirty="0" smtClean="0"/>
              <a:t>π</a:t>
            </a:r>
            <a:r>
              <a:rPr lang="en-CA" dirty="0" smtClean="0"/>
              <a:t> </a:t>
            </a:r>
            <a:endParaRPr lang="en-CA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19088" y="754063"/>
          <a:ext cx="3514725" cy="452437"/>
        </p:xfrm>
        <a:graphic>
          <a:graphicData uri="http://schemas.openxmlformats.org/presentationml/2006/ole">
            <p:oleObj spid="_x0000_s2113" name="Equation" r:id="rId4" imgW="1383699" imgH="177723" progId="Equation.DSMT4">
              <p:embed/>
            </p:oleObj>
          </a:graphicData>
        </a:graphic>
      </p:graphicFrame>
      <p:grpSp>
        <p:nvGrpSpPr>
          <p:cNvPr id="2060" name="Group 6"/>
          <p:cNvGrpSpPr>
            <a:grpSpLocks noChangeAspect="1"/>
          </p:cNvGrpSpPr>
          <p:nvPr/>
        </p:nvGrpSpPr>
        <p:grpSpPr bwMode="auto">
          <a:xfrm>
            <a:off x="252413" y="1728788"/>
            <a:ext cx="5287962" cy="5067300"/>
            <a:chOff x="207" y="955"/>
            <a:chExt cx="3331" cy="3192"/>
          </a:xfrm>
        </p:grpSpPr>
        <p:sp>
          <p:nvSpPr>
            <p:cNvPr id="2070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0" y="960"/>
              <a:ext cx="3245" cy="3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1" name="Rectangle 7"/>
            <p:cNvSpPr>
              <a:spLocks noChangeArrowheads="1"/>
            </p:cNvSpPr>
            <p:nvPr/>
          </p:nvSpPr>
          <p:spPr bwMode="auto">
            <a:xfrm>
              <a:off x="243" y="965"/>
              <a:ext cx="3239" cy="317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2" name="Line 8"/>
            <p:cNvSpPr>
              <a:spLocks noChangeShapeType="1"/>
            </p:cNvSpPr>
            <p:nvPr/>
          </p:nvSpPr>
          <p:spPr bwMode="auto">
            <a:xfrm flipV="1">
              <a:off x="248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3" name="Line 9"/>
            <p:cNvSpPr>
              <a:spLocks noChangeShapeType="1"/>
            </p:cNvSpPr>
            <p:nvPr/>
          </p:nvSpPr>
          <p:spPr bwMode="auto">
            <a:xfrm flipV="1">
              <a:off x="250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4" name="Line 10"/>
            <p:cNvSpPr>
              <a:spLocks noChangeShapeType="1"/>
            </p:cNvSpPr>
            <p:nvPr/>
          </p:nvSpPr>
          <p:spPr bwMode="auto">
            <a:xfrm flipV="1">
              <a:off x="450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5" name="Line 11"/>
            <p:cNvSpPr>
              <a:spLocks noChangeShapeType="1"/>
            </p:cNvSpPr>
            <p:nvPr/>
          </p:nvSpPr>
          <p:spPr bwMode="auto">
            <a:xfrm flipV="1">
              <a:off x="453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6" name="Line 12"/>
            <p:cNvSpPr>
              <a:spLocks noChangeShapeType="1"/>
            </p:cNvSpPr>
            <p:nvPr/>
          </p:nvSpPr>
          <p:spPr bwMode="auto">
            <a:xfrm flipV="1">
              <a:off x="651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7" name="Line 13"/>
            <p:cNvSpPr>
              <a:spLocks noChangeShapeType="1"/>
            </p:cNvSpPr>
            <p:nvPr/>
          </p:nvSpPr>
          <p:spPr bwMode="auto">
            <a:xfrm flipV="1">
              <a:off x="653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8" name="Line 14"/>
            <p:cNvSpPr>
              <a:spLocks noChangeShapeType="1"/>
            </p:cNvSpPr>
            <p:nvPr/>
          </p:nvSpPr>
          <p:spPr bwMode="auto">
            <a:xfrm flipV="1">
              <a:off x="854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9" name="Line 15"/>
            <p:cNvSpPr>
              <a:spLocks noChangeShapeType="1"/>
            </p:cNvSpPr>
            <p:nvPr/>
          </p:nvSpPr>
          <p:spPr bwMode="auto">
            <a:xfrm flipV="1">
              <a:off x="856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0" name="Line 16"/>
            <p:cNvSpPr>
              <a:spLocks noChangeShapeType="1"/>
            </p:cNvSpPr>
            <p:nvPr/>
          </p:nvSpPr>
          <p:spPr bwMode="auto">
            <a:xfrm flipV="1">
              <a:off x="1054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1" name="Line 17"/>
            <p:cNvSpPr>
              <a:spLocks noChangeShapeType="1"/>
            </p:cNvSpPr>
            <p:nvPr/>
          </p:nvSpPr>
          <p:spPr bwMode="auto">
            <a:xfrm flipV="1">
              <a:off x="1056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2" name="Line 18"/>
            <p:cNvSpPr>
              <a:spLocks noChangeShapeType="1"/>
            </p:cNvSpPr>
            <p:nvPr/>
          </p:nvSpPr>
          <p:spPr bwMode="auto">
            <a:xfrm flipV="1">
              <a:off x="1257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3" name="Line 19"/>
            <p:cNvSpPr>
              <a:spLocks noChangeShapeType="1"/>
            </p:cNvSpPr>
            <p:nvPr/>
          </p:nvSpPr>
          <p:spPr bwMode="auto">
            <a:xfrm flipV="1">
              <a:off x="1259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4" name="Line 20"/>
            <p:cNvSpPr>
              <a:spLocks noChangeShapeType="1"/>
            </p:cNvSpPr>
            <p:nvPr/>
          </p:nvSpPr>
          <p:spPr bwMode="auto">
            <a:xfrm flipV="1">
              <a:off x="1457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5" name="Line 21"/>
            <p:cNvSpPr>
              <a:spLocks noChangeShapeType="1"/>
            </p:cNvSpPr>
            <p:nvPr/>
          </p:nvSpPr>
          <p:spPr bwMode="auto">
            <a:xfrm flipV="1">
              <a:off x="1459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6" name="Line 22"/>
            <p:cNvSpPr>
              <a:spLocks noChangeShapeType="1"/>
            </p:cNvSpPr>
            <p:nvPr/>
          </p:nvSpPr>
          <p:spPr bwMode="auto">
            <a:xfrm flipV="1">
              <a:off x="1660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7" name="Line 23"/>
            <p:cNvSpPr>
              <a:spLocks noChangeShapeType="1"/>
            </p:cNvSpPr>
            <p:nvPr/>
          </p:nvSpPr>
          <p:spPr bwMode="auto">
            <a:xfrm flipV="1">
              <a:off x="1662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8" name="Line 24"/>
            <p:cNvSpPr>
              <a:spLocks noChangeShapeType="1"/>
            </p:cNvSpPr>
            <p:nvPr/>
          </p:nvSpPr>
          <p:spPr bwMode="auto">
            <a:xfrm flipV="1">
              <a:off x="2060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9" name="Line 25"/>
            <p:cNvSpPr>
              <a:spLocks noChangeShapeType="1"/>
            </p:cNvSpPr>
            <p:nvPr/>
          </p:nvSpPr>
          <p:spPr bwMode="auto">
            <a:xfrm flipV="1">
              <a:off x="2063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0" name="Line 26"/>
            <p:cNvSpPr>
              <a:spLocks noChangeShapeType="1"/>
            </p:cNvSpPr>
            <p:nvPr/>
          </p:nvSpPr>
          <p:spPr bwMode="auto">
            <a:xfrm flipV="1">
              <a:off x="2263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1" name="Line 27"/>
            <p:cNvSpPr>
              <a:spLocks noChangeShapeType="1"/>
            </p:cNvSpPr>
            <p:nvPr/>
          </p:nvSpPr>
          <p:spPr bwMode="auto">
            <a:xfrm flipV="1">
              <a:off x="2266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2" name="Line 28"/>
            <p:cNvSpPr>
              <a:spLocks noChangeShapeType="1"/>
            </p:cNvSpPr>
            <p:nvPr/>
          </p:nvSpPr>
          <p:spPr bwMode="auto">
            <a:xfrm flipV="1">
              <a:off x="2463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3" name="Line 29"/>
            <p:cNvSpPr>
              <a:spLocks noChangeShapeType="1"/>
            </p:cNvSpPr>
            <p:nvPr/>
          </p:nvSpPr>
          <p:spPr bwMode="auto">
            <a:xfrm flipV="1">
              <a:off x="2466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4" name="Line 30"/>
            <p:cNvSpPr>
              <a:spLocks noChangeShapeType="1"/>
            </p:cNvSpPr>
            <p:nvPr/>
          </p:nvSpPr>
          <p:spPr bwMode="auto">
            <a:xfrm flipV="1">
              <a:off x="2666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5" name="Line 31"/>
            <p:cNvSpPr>
              <a:spLocks noChangeShapeType="1"/>
            </p:cNvSpPr>
            <p:nvPr/>
          </p:nvSpPr>
          <p:spPr bwMode="auto">
            <a:xfrm flipV="1">
              <a:off x="2669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6" name="Line 32"/>
            <p:cNvSpPr>
              <a:spLocks noChangeShapeType="1"/>
            </p:cNvSpPr>
            <p:nvPr/>
          </p:nvSpPr>
          <p:spPr bwMode="auto">
            <a:xfrm flipV="1">
              <a:off x="2866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7" name="Line 33"/>
            <p:cNvSpPr>
              <a:spLocks noChangeShapeType="1"/>
            </p:cNvSpPr>
            <p:nvPr/>
          </p:nvSpPr>
          <p:spPr bwMode="auto">
            <a:xfrm flipV="1">
              <a:off x="2869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8" name="Line 34"/>
            <p:cNvSpPr>
              <a:spLocks noChangeShapeType="1"/>
            </p:cNvSpPr>
            <p:nvPr/>
          </p:nvSpPr>
          <p:spPr bwMode="auto">
            <a:xfrm flipV="1">
              <a:off x="3069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9" name="Line 35"/>
            <p:cNvSpPr>
              <a:spLocks noChangeShapeType="1"/>
            </p:cNvSpPr>
            <p:nvPr/>
          </p:nvSpPr>
          <p:spPr bwMode="auto">
            <a:xfrm flipV="1">
              <a:off x="3072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0" name="Line 36"/>
            <p:cNvSpPr>
              <a:spLocks noChangeShapeType="1"/>
            </p:cNvSpPr>
            <p:nvPr/>
          </p:nvSpPr>
          <p:spPr bwMode="auto">
            <a:xfrm flipV="1">
              <a:off x="3270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1" name="Line 37"/>
            <p:cNvSpPr>
              <a:spLocks noChangeShapeType="1"/>
            </p:cNvSpPr>
            <p:nvPr/>
          </p:nvSpPr>
          <p:spPr bwMode="auto">
            <a:xfrm flipV="1">
              <a:off x="3272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2" name="Line 38"/>
            <p:cNvSpPr>
              <a:spLocks noChangeShapeType="1"/>
            </p:cNvSpPr>
            <p:nvPr/>
          </p:nvSpPr>
          <p:spPr bwMode="auto">
            <a:xfrm flipV="1">
              <a:off x="3472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3" name="Line 39"/>
            <p:cNvSpPr>
              <a:spLocks noChangeShapeType="1"/>
            </p:cNvSpPr>
            <p:nvPr/>
          </p:nvSpPr>
          <p:spPr bwMode="auto">
            <a:xfrm flipV="1">
              <a:off x="3475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4" name="Line 40"/>
            <p:cNvSpPr>
              <a:spLocks noChangeShapeType="1"/>
            </p:cNvSpPr>
            <p:nvPr/>
          </p:nvSpPr>
          <p:spPr bwMode="auto">
            <a:xfrm>
              <a:off x="245" y="3957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5" name="Line 41"/>
            <p:cNvSpPr>
              <a:spLocks noChangeShapeType="1"/>
            </p:cNvSpPr>
            <p:nvPr/>
          </p:nvSpPr>
          <p:spPr bwMode="auto">
            <a:xfrm>
              <a:off x="245" y="3962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6" name="Line 42"/>
            <p:cNvSpPr>
              <a:spLocks noChangeShapeType="1"/>
            </p:cNvSpPr>
            <p:nvPr/>
          </p:nvSpPr>
          <p:spPr bwMode="auto">
            <a:xfrm>
              <a:off x="245" y="3602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7" name="Line 43"/>
            <p:cNvSpPr>
              <a:spLocks noChangeShapeType="1"/>
            </p:cNvSpPr>
            <p:nvPr/>
          </p:nvSpPr>
          <p:spPr bwMode="auto">
            <a:xfrm>
              <a:off x="245" y="3607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8" name="Line 44"/>
            <p:cNvSpPr>
              <a:spLocks noChangeShapeType="1"/>
            </p:cNvSpPr>
            <p:nvPr/>
          </p:nvSpPr>
          <p:spPr bwMode="auto">
            <a:xfrm>
              <a:off x="245" y="3427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9" name="Line 45"/>
            <p:cNvSpPr>
              <a:spLocks noChangeShapeType="1"/>
            </p:cNvSpPr>
            <p:nvPr/>
          </p:nvSpPr>
          <p:spPr bwMode="auto">
            <a:xfrm>
              <a:off x="245" y="3432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0" name="Line 46"/>
            <p:cNvSpPr>
              <a:spLocks noChangeShapeType="1"/>
            </p:cNvSpPr>
            <p:nvPr/>
          </p:nvSpPr>
          <p:spPr bwMode="auto">
            <a:xfrm>
              <a:off x="245" y="3253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1" name="Line 47"/>
            <p:cNvSpPr>
              <a:spLocks noChangeShapeType="1"/>
            </p:cNvSpPr>
            <p:nvPr/>
          </p:nvSpPr>
          <p:spPr bwMode="auto">
            <a:xfrm>
              <a:off x="245" y="3258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2" name="Line 48"/>
            <p:cNvSpPr>
              <a:spLocks noChangeShapeType="1"/>
            </p:cNvSpPr>
            <p:nvPr/>
          </p:nvSpPr>
          <p:spPr bwMode="auto">
            <a:xfrm>
              <a:off x="245" y="3078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3" name="Line 49"/>
            <p:cNvSpPr>
              <a:spLocks noChangeShapeType="1"/>
            </p:cNvSpPr>
            <p:nvPr/>
          </p:nvSpPr>
          <p:spPr bwMode="auto">
            <a:xfrm>
              <a:off x="245" y="3083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4" name="Line 50"/>
            <p:cNvSpPr>
              <a:spLocks noChangeShapeType="1"/>
            </p:cNvSpPr>
            <p:nvPr/>
          </p:nvSpPr>
          <p:spPr bwMode="auto">
            <a:xfrm>
              <a:off x="245" y="2898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5" name="Line 51"/>
            <p:cNvSpPr>
              <a:spLocks noChangeShapeType="1"/>
            </p:cNvSpPr>
            <p:nvPr/>
          </p:nvSpPr>
          <p:spPr bwMode="auto">
            <a:xfrm>
              <a:off x="245" y="2903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6" name="Line 52"/>
            <p:cNvSpPr>
              <a:spLocks noChangeShapeType="1"/>
            </p:cNvSpPr>
            <p:nvPr/>
          </p:nvSpPr>
          <p:spPr bwMode="auto">
            <a:xfrm>
              <a:off x="245" y="2723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7" name="Line 53"/>
            <p:cNvSpPr>
              <a:spLocks noChangeShapeType="1"/>
            </p:cNvSpPr>
            <p:nvPr/>
          </p:nvSpPr>
          <p:spPr bwMode="auto">
            <a:xfrm>
              <a:off x="245" y="2728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8" name="Line 54"/>
            <p:cNvSpPr>
              <a:spLocks noChangeShapeType="1"/>
            </p:cNvSpPr>
            <p:nvPr/>
          </p:nvSpPr>
          <p:spPr bwMode="auto">
            <a:xfrm>
              <a:off x="245" y="2548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9" name="Line 55"/>
            <p:cNvSpPr>
              <a:spLocks noChangeShapeType="1"/>
            </p:cNvSpPr>
            <p:nvPr/>
          </p:nvSpPr>
          <p:spPr bwMode="auto">
            <a:xfrm>
              <a:off x="245" y="2554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0" name="Line 56"/>
            <p:cNvSpPr>
              <a:spLocks noChangeShapeType="1"/>
            </p:cNvSpPr>
            <p:nvPr/>
          </p:nvSpPr>
          <p:spPr bwMode="auto">
            <a:xfrm>
              <a:off x="245" y="2374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1" name="Line 57"/>
            <p:cNvSpPr>
              <a:spLocks noChangeShapeType="1"/>
            </p:cNvSpPr>
            <p:nvPr/>
          </p:nvSpPr>
          <p:spPr bwMode="auto">
            <a:xfrm>
              <a:off x="245" y="2379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2" name="Line 58"/>
            <p:cNvSpPr>
              <a:spLocks noChangeShapeType="1"/>
            </p:cNvSpPr>
            <p:nvPr/>
          </p:nvSpPr>
          <p:spPr bwMode="auto">
            <a:xfrm>
              <a:off x="245" y="2199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3" name="Line 59"/>
            <p:cNvSpPr>
              <a:spLocks noChangeShapeType="1"/>
            </p:cNvSpPr>
            <p:nvPr/>
          </p:nvSpPr>
          <p:spPr bwMode="auto">
            <a:xfrm>
              <a:off x="245" y="2204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4" name="Line 60"/>
            <p:cNvSpPr>
              <a:spLocks noChangeShapeType="1"/>
            </p:cNvSpPr>
            <p:nvPr/>
          </p:nvSpPr>
          <p:spPr bwMode="auto">
            <a:xfrm>
              <a:off x="245" y="2019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5" name="Line 61"/>
            <p:cNvSpPr>
              <a:spLocks noChangeShapeType="1"/>
            </p:cNvSpPr>
            <p:nvPr/>
          </p:nvSpPr>
          <p:spPr bwMode="auto">
            <a:xfrm>
              <a:off x="245" y="2024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6" name="Line 62"/>
            <p:cNvSpPr>
              <a:spLocks noChangeShapeType="1"/>
            </p:cNvSpPr>
            <p:nvPr/>
          </p:nvSpPr>
          <p:spPr bwMode="auto">
            <a:xfrm>
              <a:off x="245" y="1844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7" name="Line 63"/>
            <p:cNvSpPr>
              <a:spLocks noChangeShapeType="1"/>
            </p:cNvSpPr>
            <p:nvPr/>
          </p:nvSpPr>
          <p:spPr bwMode="auto">
            <a:xfrm>
              <a:off x="245" y="1849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8" name="Line 64"/>
            <p:cNvSpPr>
              <a:spLocks noChangeShapeType="1"/>
            </p:cNvSpPr>
            <p:nvPr/>
          </p:nvSpPr>
          <p:spPr bwMode="auto">
            <a:xfrm>
              <a:off x="245" y="1669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9" name="Line 65"/>
            <p:cNvSpPr>
              <a:spLocks noChangeShapeType="1"/>
            </p:cNvSpPr>
            <p:nvPr/>
          </p:nvSpPr>
          <p:spPr bwMode="auto">
            <a:xfrm>
              <a:off x="245" y="1675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0" name="Line 66"/>
            <p:cNvSpPr>
              <a:spLocks noChangeShapeType="1"/>
            </p:cNvSpPr>
            <p:nvPr/>
          </p:nvSpPr>
          <p:spPr bwMode="auto">
            <a:xfrm>
              <a:off x="245" y="1495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1" name="Line 67"/>
            <p:cNvSpPr>
              <a:spLocks noChangeShapeType="1"/>
            </p:cNvSpPr>
            <p:nvPr/>
          </p:nvSpPr>
          <p:spPr bwMode="auto">
            <a:xfrm>
              <a:off x="245" y="1500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2" name="Line 68"/>
            <p:cNvSpPr>
              <a:spLocks noChangeShapeType="1"/>
            </p:cNvSpPr>
            <p:nvPr/>
          </p:nvSpPr>
          <p:spPr bwMode="auto">
            <a:xfrm>
              <a:off x="245" y="1315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3" name="Line 69"/>
            <p:cNvSpPr>
              <a:spLocks noChangeShapeType="1"/>
            </p:cNvSpPr>
            <p:nvPr/>
          </p:nvSpPr>
          <p:spPr bwMode="auto">
            <a:xfrm>
              <a:off x="245" y="1320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4" name="Line 70"/>
            <p:cNvSpPr>
              <a:spLocks noChangeShapeType="1"/>
            </p:cNvSpPr>
            <p:nvPr/>
          </p:nvSpPr>
          <p:spPr bwMode="auto">
            <a:xfrm>
              <a:off x="245" y="1140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5" name="Line 71"/>
            <p:cNvSpPr>
              <a:spLocks noChangeShapeType="1"/>
            </p:cNvSpPr>
            <p:nvPr/>
          </p:nvSpPr>
          <p:spPr bwMode="auto">
            <a:xfrm>
              <a:off x="245" y="1145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6" name="Line 72"/>
            <p:cNvSpPr>
              <a:spLocks noChangeShapeType="1"/>
            </p:cNvSpPr>
            <p:nvPr/>
          </p:nvSpPr>
          <p:spPr bwMode="auto">
            <a:xfrm>
              <a:off x="245" y="3777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7" name="Line 73"/>
            <p:cNvSpPr>
              <a:spLocks noChangeShapeType="1"/>
            </p:cNvSpPr>
            <p:nvPr/>
          </p:nvSpPr>
          <p:spPr bwMode="auto">
            <a:xfrm>
              <a:off x="245" y="3782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8" name="Line 74"/>
            <p:cNvSpPr>
              <a:spLocks noChangeShapeType="1"/>
            </p:cNvSpPr>
            <p:nvPr/>
          </p:nvSpPr>
          <p:spPr bwMode="auto">
            <a:xfrm>
              <a:off x="245" y="3787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9" name="Line 75"/>
            <p:cNvSpPr>
              <a:spLocks noChangeShapeType="1"/>
            </p:cNvSpPr>
            <p:nvPr/>
          </p:nvSpPr>
          <p:spPr bwMode="auto">
            <a:xfrm>
              <a:off x="245" y="3792"/>
              <a:ext cx="32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0" name="Rectangle 76"/>
            <p:cNvSpPr>
              <a:spLocks noChangeArrowheads="1"/>
            </p:cNvSpPr>
            <p:nvPr/>
          </p:nvSpPr>
          <p:spPr bwMode="auto">
            <a:xfrm>
              <a:off x="3419" y="3581"/>
              <a:ext cx="53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41" name="Freeform 77"/>
            <p:cNvSpPr>
              <a:spLocks/>
            </p:cNvSpPr>
            <p:nvPr/>
          </p:nvSpPr>
          <p:spPr bwMode="auto">
            <a:xfrm>
              <a:off x="3450" y="3731"/>
              <a:ext cx="27" cy="113"/>
            </a:xfrm>
            <a:custGeom>
              <a:avLst/>
              <a:gdLst>
                <a:gd name="T0" fmla="*/ 0 w 27"/>
                <a:gd name="T1" fmla="*/ 0 h 113"/>
                <a:gd name="T2" fmla="*/ 27 w 27"/>
                <a:gd name="T3" fmla="*/ 56 h 113"/>
                <a:gd name="T4" fmla="*/ 0 w 27"/>
                <a:gd name="T5" fmla="*/ 113 h 113"/>
                <a:gd name="T6" fmla="*/ 0 w 27"/>
                <a:gd name="T7" fmla="*/ 0 h 1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"/>
                <a:gd name="T13" fmla="*/ 0 h 113"/>
                <a:gd name="T14" fmla="*/ 27 w 27"/>
                <a:gd name="T15" fmla="*/ 113 h 1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" h="113">
                  <a:moveTo>
                    <a:pt x="0" y="0"/>
                  </a:moveTo>
                  <a:lnTo>
                    <a:pt x="27" y="56"/>
                  </a:lnTo>
                  <a:lnTo>
                    <a:pt x="0" y="1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2" name="Line 78"/>
            <p:cNvSpPr>
              <a:spLocks noChangeShapeType="1"/>
            </p:cNvSpPr>
            <p:nvPr/>
          </p:nvSpPr>
          <p:spPr bwMode="auto">
            <a:xfrm flipV="1">
              <a:off x="1857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3" name="Line 79"/>
            <p:cNvSpPr>
              <a:spLocks noChangeShapeType="1"/>
            </p:cNvSpPr>
            <p:nvPr/>
          </p:nvSpPr>
          <p:spPr bwMode="auto">
            <a:xfrm flipV="1">
              <a:off x="1860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4" name="Line 80"/>
            <p:cNvSpPr>
              <a:spLocks noChangeShapeType="1"/>
            </p:cNvSpPr>
            <p:nvPr/>
          </p:nvSpPr>
          <p:spPr bwMode="auto">
            <a:xfrm flipV="1">
              <a:off x="1863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5" name="Line 81"/>
            <p:cNvSpPr>
              <a:spLocks noChangeShapeType="1"/>
            </p:cNvSpPr>
            <p:nvPr/>
          </p:nvSpPr>
          <p:spPr bwMode="auto">
            <a:xfrm flipV="1">
              <a:off x="1865" y="965"/>
              <a:ext cx="1" cy="317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6" name="Rectangle 82"/>
            <p:cNvSpPr>
              <a:spLocks noChangeArrowheads="1"/>
            </p:cNvSpPr>
            <p:nvPr/>
          </p:nvSpPr>
          <p:spPr bwMode="auto">
            <a:xfrm>
              <a:off x="1898" y="955"/>
              <a:ext cx="53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47" name="Freeform 83"/>
            <p:cNvSpPr>
              <a:spLocks/>
            </p:cNvSpPr>
            <p:nvPr/>
          </p:nvSpPr>
          <p:spPr bwMode="auto">
            <a:xfrm>
              <a:off x="1835" y="970"/>
              <a:ext cx="55" cy="57"/>
            </a:xfrm>
            <a:custGeom>
              <a:avLst/>
              <a:gdLst>
                <a:gd name="T0" fmla="*/ 0 w 55"/>
                <a:gd name="T1" fmla="*/ 57 h 57"/>
                <a:gd name="T2" fmla="*/ 28 w 55"/>
                <a:gd name="T3" fmla="*/ 0 h 57"/>
                <a:gd name="T4" fmla="*/ 55 w 55"/>
                <a:gd name="T5" fmla="*/ 57 h 57"/>
                <a:gd name="T6" fmla="*/ 0 w 55"/>
                <a:gd name="T7" fmla="*/ 57 h 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7"/>
                <a:gd name="T14" fmla="*/ 55 w 55"/>
                <a:gd name="T15" fmla="*/ 57 h 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7">
                  <a:moveTo>
                    <a:pt x="0" y="57"/>
                  </a:moveTo>
                  <a:lnTo>
                    <a:pt x="28" y="0"/>
                  </a:lnTo>
                  <a:lnTo>
                    <a:pt x="55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8" name="Rectangle 84"/>
            <p:cNvSpPr>
              <a:spLocks noChangeArrowheads="1"/>
            </p:cNvSpPr>
            <p:nvPr/>
          </p:nvSpPr>
          <p:spPr bwMode="auto">
            <a:xfrm>
              <a:off x="243" y="965"/>
              <a:ext cx="3239" cy="317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9" name="Line 85"/>
            <p:cNvSpPr>
              <a:spLocks noChangeShapeType="1"/>
            </p:cNvSpPr>
            <p:nvPr/>
          </p:nvSpPr>
          <p:spPr bwMode="auto">
            <a:xfrm>
              <a:off x="250" y="3756"/>
              <a:ext cx="1" cy="6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0" name="Rectangle 86"/>
            <p:cNvSpPr>
              <a:spLocks noChangeArrowheads="1"/>
            </p:cNvSpPr>
            <p:nvPr/>
          </p:nvSpPr>
          <p:spPr bwMode="auto">
            <a:xfrm>
              <a:off x="207" y="3823"/>
              <a:ext cx="122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Symbol" pitchFamily="18" charset="2"/>
                </a:rPr>
                <a:t>-2p</a:t>
              </a:r>
              <a:endParaRPr lang="en-US"/>
            </a:p>
          </p:txBody>
        </p:sp>
        <p:sp>
          <p:nvSpPr>
            <p:cNvPr id="2151" name="Line 87"/>
            <p:cNvSpPr>
              <a:spLocks noChangeShapeType="1"/>
            </p:cNvSpPr>
            <p:nvPr/>
          </p:nvSpPr>
          <p:spPr bwMode="auto">
            <a:xfrm>
              <a:off x="1056" y="3756"/>
              <a:ext cx="1" cy="6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2" name="Rectangle 88"/>
            <p:cNvSpPr>
              <a:spLocks noChangeArrowheads="1"/>
            </p:cNvSpPr>
            <p:nvPr/>
          </p:nvSpPr>
          <p:spPr bwMode="auto">
            <a:xfrm>
              <a:off x="1026" y="3823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Symbol" pitchFamily="18" charset="2"/>
                </a:rPr>
                <a:t>-p</a:t>
              </a:r>
              <a:endParaRPr lang="en-US"/>
            </a:p>
          </p:txBody>
        </p:sp>
        <p:sp>
          <p:nvSpPr>
            <p:cNvPr id="2153" name="Rectangle 89"/>
            <p:cNvSpPr>
              <a:spLocks noChangeArrowheads="1"/>
            </p:cNvSpPr>
            <p:nvPr/>
          </p:nvSpPr>
          <p:spPr bwMode="auto">
            <a:xfrm>
              <a:off x="1873" y="3823"/>
              <a:ext cx="6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2154" name="Line 90"/>
            <p:cNvSpPr>
              <a:spLocks noChangeShapeType="1"/>
            </p:cNvSpPr>
            <p:nvPr/>
          </p:nvSpPr>
          <p:spPr bwMode="auto">
            <a:xfrm>
              <a:off x="2669" y="3756"/>
              <a:ext cx="1" cy="6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5" name="Rectangle 91"/>
            <p:cNvSpPr>
              <a:spLocks noChangeArrowheads="1"/>
            </p:cNvSpPr>
            <p:nvPr/>
          </p:nvSpPr>
          <p:spPr bwMode="auto">
            <a:xfrm>
              <a:off x="2671" y="3823"/>
              <a:ext cx="63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2156" name="Line 92"/>
            <p:cNvSpPr>
              <a:spLocks noChangeShapeType="1"/>
            </p:cNvSpPr>
            <p:nvPr/>
          </p:nvSpPr>
          <p:spPr bwMode="auto">
            <a:xfrm>
              <a:off x="3475" y="3756"/>
              <a:ext cx="1" cy="6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7" name="Rectangle 93"/>
            <p:cNvSpPr>
              <a:spLocks noChangeArrowheads="1"/>
            </p:cNvSpPr>
            <p:nvPr/>
          </p:nvSpPr>
          <p:spPr bwMode="auto">
            <a:xfrm>
              <a:off x="3447" y="3823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2158" name="Rectangle 94"/>
            <p:cNvSpPr>
              <a:spLocks noChangeArrowheads="1"/>
            </p:cNvSpPr>
            <p:nvPr/>
          </p:nvSpPr>
          <p:spPr bwMode="auto">
            <a:xfrm>
              <a:off x="1809" y="3366"/>
              <a:ext cx="6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159" name="Line 95"/>
            <p:cNvSpPr>
              <a:spLocks noChangeShapeType="1"/>
            </p:cNvSpPr>
            <p:nvPr/>
          </p:nvSpPr>
          <p:spPr bwMode="auto">
            <a:xfrm>
              <a:off x="1847" y="3432"/>
              <a:ext cx="3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0" name="Rectangle 96"/>
            <p:cNvSpPr>
              <a:spLocks noChangeArrowheads="1"/>
            </p:cNvSpPr>
            <p:nvPr/>
          </p:nvSpPr>
          <p:spPr bwMode="auto">
            <a:xfrm>
              <a:off x="1809" y="3016"/>
              <a:ext cx="6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161" name="Line 97"/>
            <p:cNvSpPr>
              <a:spLocks noChangeShapeType="1"/>
            </p:cNvSpPr>
            <p:nvPr/>
          </p:nvSpPr>
          <p:spPr bwMode="auto">
            <a:xfrm>
              <a:off x="1847" y="3083"/>
              <a:ext cx="3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2" name="Rectangle 98"/>
            <p:cNvSpPr>
              <a:spLocks noChangeArrowheads="1"/>
            </p:cNvSpPr>
            <p:nvPr/>
          </p:nvSpPr>
          <p:spPr bwMode="auto">
            <a:xfrm>
              <a:off x="1809" y="2661"/>
              <a:ext cx="6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2163" name="Line 99"/>
            <p:cNvSpPr>
              <a:spLocks noChangeShapeType="1"/>
            </p:cNvSpPr>
            <p:nvPr/>
          </p:nvSpPr>
          <p:spPr bwMode="auto">
            <a:xfrm>
              <a:off x="1847" y="2728"/>
              <a:ext cx="3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4" name="Rectangle 100"/>
            <p:cNvSpPr>
              <a:spLocks noChangeArrowheads="1"/>
            </p:cNvSpPr>
            <p:nvPr/>
          </p:nvSpPr>
          <p:spPr bwMode="auto">
            <a:xfrm>
              <a:off x="1809" y="2312"/>
              <a:ext cx="6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165" name="Line 101"/>
            <p:cNvSpPr>
              <a:spLocks noChangeShapeType="1"/>
            </p:cNvSpPr>
            <p:nvPr/>
          </p:nvSpPr>
          <p:spPr bwMode="auto">
            <a:xfrm>
              <a:off x="1847" y="2379"/>
              <a:ext cx="3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6" name="Rectangle 102"/>
            <p:cNvSpPr>
              <a:spLocks noChangeArrowheads="1"/>
            </p:cNvSpPr>
            <p:nvPr/>
          </p:nvSpPr>
          <p:spPr bwMode="auto">
            <a:xfrm>
              <a:off x="1809" y="1957"/>
              <a:ext cx="6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2167" name="Line 103"/>
            <p:cNvSpPr>
              <a:spLocks noChangeShapeType="1"/>
            </p:cNvSpPr>
            <p:nvPr/>
          </p:nvSpPr>
          <p:spPr bwMode="auto">
            <a:xfrm>
              <a:off x="1847" y="2024"/>
              <a:ext cx="3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8" name="Rectangle 104"/>
            <p:cNvSpPr>
              <a:spLocks noChangeArrowheads="1"/>
            </p:cNvSpPr>
            <p:nvPr/>
          </p:nvSpPr>
          <p:spPr bwMode="auto">
            <a:xfrm>
              <a:off x="1809" y="1608"/>
              <a:ext cx="6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2169" name="Line 105"/>
            <p:cNvSpPr>
              <a:spLocks noChangeShapeType="1"/>
            </p:cNvSpPr>
            <p:nvPr/>
          </p:nvSpPr>
          <p:spPr bwMode="auto">
            <a:xfrm>
              <a:off x="1847" y="1675"/>
              <a:ext cx="3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0" name="Rectangle 106"/>
            <p:cNvSpPr>
              <a:spLocks noChangeArrowheads="1"/>
            </p:cNvSpPr>
            <p:nvPr/>
          </p:nvSpPr>
          <p:spPr bwMode="auto">
            <a:xfrm>
              <a:off x="1809" y="1253"/>
              <a:ext cx="6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2171" name="Line 107"/>
            <p:cNvSpPr>
              <a:spLocks noChangeShapeType="1"/>
            </p:cNvSpPr>
            <p:nvPr/>
          </p:nvSpPr>
          <p:spPr bwMode="auto">
            <a:xfrm>
              <a:off x="1847" y="1320"/>
              <a:ext cx="3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2" name="Rectangle 110"/>
            <p:cNvSpPr>
              <a:spLocks noChangeArrowheads="1"/>
            </p:cNvSpPr>
            <p:nvPr/>
          </p:nvSpPr>
          <p:spPr bwMode="auto">
            <a:xfrm>
              <a:off x="243" y="965"/>
              <a:ext cx="3239" cy="317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12" name="Freeform 108"/>
          <p:cNvSpPr>
            <a:spLocks/>
          </p:cNvSpPr>
          <p:nvPr/>
        </p:nvSpPr>
        <p:spPr bwMode="auto">
          <a:xfrm>
            <a:off x="312738" y="2308225"/>
            <a:ext cx="5138737" cy="3352800"/>
          </a:xfrm>
          <a:custGeom>
            <a:avLst/>
            <a:gdLst>
              <a:gd name="T0" fmla="*/ 323861155 w 1277"/>
              <a:gd name="T1" fmla="*/ 266192726 h 411"/>
              <a:gd name="T2" fmla="*/ 680112035 w 1277"/>
              <a:gd name="T3" fmla="*/ 1064762747 h 411"/>
              <a:gd name="T4" fmla="*/ 1036358764 w 1277"/>
              <a:gd name="T5" fmla="*/ 2147483647 h 411"/>
              <a:gd name="T6" fmla="*/ 1392609770 w 1277"/>
              <a:gd name="T7" fmla="*/ 2147483647 h 411"/>
              <a:gd name="T8" fmla="*/ 1748856500 w 1277"/>
              <a:gd name="T9" fmla="*/ 2147483647 h 411"/>
              <a:gd name="T10" fmla="*/ 2105107253 w 1277"/>
              <a:gd name="T11" fmla="*/ 2147483647 h 411"/>
              <a:gd name="T12" fmla="*/ 2147483647 w 1277"/>
              <a:gd name="T13" fmla="*/ 2147483647 h 411"/>
              <a:gd name="T14" fmla="*/ 2147483647 w 1277"/>
              <a:gd name="T15" fmla="*/ 2147483647 h 411"/>
              <a:gd name="T16" fmla="*/ 2147483647 w 1277"/>
              <a:gd name="T17" fmla="*/ 2147483647 h 411"/>
              <a:gd name="T18" fmla="*/ 2147483647 w 1277"/>
              <a:gd name="T19" fmla="*/ 2147483647 h 411"/>
              <a:gd name="T20" fmla="*/ 2147483647 w 1277"/>
              <a:gd name="T21" fmla="*/ 2147483647 h 411"/>
              <a:gd name="T22" fmla="*/ 2147483647 w 1277"/>
              <a:gd name="T23" fmla="*/ 2147483647 h 411"/>
              <a:gd name="T24" fmla="*/ 2147483647 w 1277"/>
              <a:gd name="T25" fmla="*/ 2147483647 h 411"/>
              <a:gd name="T26" fmla="*/ 2147483647 w 1277"/>
              <a:gd name="T27" fmla="*/ 2147483647 h 411"/>
              <a:gd name="T28" fmla="*/ 2147483647 w 1277"/>
              <a:gd name="T29" fmla="*/ 2147483647 h 411"/>
              <a:gd name="T30" fmla="*/ 2147483647 w 1277"/>
              <a:gd name="T31" fmla="*/ 2147483647 h 411"/>
              <a:gd name="T32" fmla="*/ 2147483647 w 1277"/>
              <a:gd name="T33" fmla="*/ 2147483647 h 411"/>
              <a:gd name="T34" fmla="*/ 2147483647 w 1277"/>
              <a:gd name="T35" fmla="*/ 2147483647 h 411"/>
              <a:gd name="T36" fmla="*/ 2147483647 w 1277"/>
              <a:gd name="T37" fmla="*/ 2147483647 h 411"/>
              <a:gd name="T38" fmla="*/ 2147483647 w 1277"/>
              <a:gd name="T39" fmla="*/ 2147483647 h 411"/>
              <a:gd name="T40" fmla="*/ 2147483647 w 1277"/>
              <a:gd name="T41" fmla="*/ 2147483647 h 411"/>
              <a:gd name="T42" fmla="*/ 2147483647 w 1277"/>
              <a:gd name="T43" fmla="*/ 2147483647 h 411"/>
              <a:gd name="T44" fmla="*/ 2147483647 w 1277"/>
              <a:gd name="T45" fmla="*/ 2147483647 h 411"/>
              <a:gd name="T46" fmla="*/ 2147483647 w 1277"/>
              <a:gd name="T47" fmla="*/ 2147483647 h 411"/>
              <a:gd name="T48" fmla="*/ 2147483647 w 1277"/>
              <a:gd name="T49" fmla="*/ 2147483647 h 411"/>
              <a:gd name="T50" fmla="*/ 2147483647 w 1277"/>
              <a:gd name="T51" fmla="*/ 2147483647 h 411"/>
              <a:gd name="T52" fmla="*/ 2147483647 w 1277"/>
              <a:gd name="T53" fmla="*/ 1397497712 h 411"/>
              <a:gd name="T54" fmla="*/ 2147483647 w 1277"/>
              <a:gd name="T55" fmla="*/ 399285042 h 411"/>
              <a:gd name="T56" fmla="*/ 2147483647 w 1277"/>
              <a:gd name="T57" fmla="*/ 0 h 411"/>
              <a:gd name="T58" fmla="*/ 2147483647 w 1277"/>
              <a:gd name="T59" fmla="*/ 266192726 h 411"/>
              <a:gd name="T60" fmla="*/ 2147483647 w 1277"/>
              <a:gd name="T61" fmla="*/ 1197855255 h 411"/>
              <a:gd name="T62" fmla="*/ 2147483647 w 1277"/>
              <a:gd name="T63" fmla="*/ 2147483647 h 411"/>
              <a:gd name="T64" fmla="*/ 2147483647 w 1277"/>
              <a:gd name="T65" fmla="*/ 2147483647 h 411"/>
              <a:gd name="T66" fmla="*/ 2147483647 w 1277"/>
              <a:gd name="T67" fmla="*/ 2147483647 h 411"/>
              <a:gd name="T68" fmla="*/ 2147483647 w 1277"/>
              <a:gd name="T69" fmla="*/ 2147483647 h 411"/>
              <a:gd name="T70" fmla="*/ 2147483647 w 1277"/>
              <a:gd name="T71" fmla="*/ 2147483647 h 411"/>
              <a:gd name="T72" fmla="*/ 2147483647 w 1277"/>
              <a:gd name="T73" fmla="*/ 2147483647 h 411"/>
              <a:gd name="T74" fmla="*/ 2147483647 w 1277"/>
              <a:gd name="T75" fmla="*/ 2147483647 h 411"/>
              <a:gd name="T76" fmla="*/ 2147483647 w 1277"/>
              <a:gd name="T77" fmla="*/ 2147483647 h 411"/>
              <a:gd name="T78" fmla="*/ 2147483647 w 1277"/>
              <a:gd name="T79" fmla="*/ 2147483647 h 411"/>
              <a:gd name="T80" fmla="*/ 2147483647 w 1277"/>
              <a:gd name="T81" fmla="*/ 2147483647 h 411"/>
              <a:gd name="T82" fmla="*/ 2147483647 w 1277"/>
              <a:gd name="T83" fmla="*/ 2147483647 h 411"/>
              <a:gd name="T84" fmla="*/ 2147483647 w 1277"/>
              <a:gd name="T85" fmla="*/ 2147483647 h 411"/>
              <a:gd name="T86" fmla="*/ 2147483647 w 1277"/>
              <a:gd name="T87" fmla="*/ 2147483647 h 411"/>
              <a:gd name="T88" fmla="*/ 2147483647 w 1277"/>
              <a:gd name="T89" fmla="*/ 2147483647 h 411"/>
              <a:gd name="T90" fmla="*/ 2147483647 w 1277"/>
              <a:gd name="T91" fmla="*/ 2147483647 h 411"/>
              <a:gd name="T92" fmla="*/ 2147483647 w 1277"/>
              <a:gd name="T93" fmla="*/ 2147483647 h 411"/>
              <a:gd name="T94" fmla="*/ 2147483647 w 1277"/>
              <a:gd name="T95" fmla="*/ 2147483647 h 411"/>
              <a:gd name="T96" fmla="*/ 2147483647 w 1277"/>
              <a:gd name="T97" fmla="*/ 2147483647 h 411"/>
              <a:gd name="T98" fmla="*/ 2147483647 w 1277"/>
              <a:gd name="T99" fmla="*/ 2147483647 h 411"/>
              <a:gd name="T100" fmla="*/ 2147483647 w 1277"/>
              <a:gd name="T101" fmla="*/ 2147483647 h 411"/>
              <a:gd name="T102" fmla="*/ 2147483647 w 1277"/>
              <a:gd name="T103" fmla="*/ 2147483647 h 411"/>
              <a:gd name="T104" fmla="*/ 2147483647 w 1277"/>
              <a:gd name="T105" fmla="*/ 2147483647 h 411"/>
              <a:gd name="T106" fmla="*/ 2147483647 w 1277"/>
              <a:gd name="T107" fmla="*/ 2147483647 h 411"/>
              <a:gd name="T108" fmla="*/ 2147483647 w 1277"/>
              <a:gd name="T109" fmla="*/ 2147483647 h 411"/>
              <a:gd name="T110" fmla="*/ 2147483647 w 1277"/>
              <a:gd name="T111" fmla="*/ 1330947507 h 411"/>
              <a:gd name="T112" fmla="*/ 2147483647 w 1277"/>
              <a:gd name="T113" fmla="*/ 332734837 h 411"/>
              <a:gd name="T114" fmla="*/ 2147483647 w 1277"/>
              <a:gd name="T115" fmla="*/ 0 h 41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11"/>
              <a:gd name="T176" fmla="*/ 1277 w 1277"/>
              <a:gd name="T177" fmla="*/ 411 h 41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11">
                <a:moveTo>
                  <a:pt x="0" y="0"/>
                </a:moveTo>
                <a:lnTo>
                  <a:pt x="2" y="0"/>
                </a:lnTo>
                <a:lnTo>
                  <a:pt x="4" y="0"/>
                </a:lnTo>
                <a:lnTo>
                  <a:pt x="6" y="1"/>
                </a:lnTo>
                <a:lnTo>
                  <a:pt x="8" y="1"/>
                </a:lnTo>
                <a:lnTo>
                  <a:pt x="10" y="1"/>
                </a:lnTo>
                <a:lnTo>
                  <a:pt x="12" y="2"/>
                </a:lnTo>
                <a:lnTo>
                  <a:pt x="14" y="2"/>
                </a:lnTo>
                <a:lnTo>
                  <a:pt x="16" y="2"/>
                </a:lnTo>
                <a:lnTo>
                  <a:pt x="18" y="3"/>
                </a:lnTo>
                <a:lnTo>
                  <a:pt x="20" y="4"/>
                </a:lnTo>
                <a:lnTo>
                  <a:pt x="22" y="5"/>
                </a:lnTo>
                <a:lnTo>
                  <a:pt x="24" y="5"/>
                </a:lnTo>
                <a:lnTo>
                  <a:pt x="26" y="6"/>
                </a:lnTo>
                <a:lnTo>
                  <a:pt x="28" y="7"/>
                </a:lnTo>
                <a:lnTo>
                  <a:pt x="30" y="8"/>
                </a:lnTo>
                <a:lnTo>
                  <a:pt x="32" y="10"/>
                </a:lnTo>
                <a:lnTo>
                  <a:pt x="34" y="11"/>
                </a:lnTo>
                <a:lnTo>
                  <a:pt x="36" y="12"/>
                </a:lnTo>
                <a:lnTo>
                  <a:pt x="38" y="13"/>
                </a:lnTo>
                <a:lnTo>
                  <a:pt x="40" y="15"/>
                </a:lnTo>
                <a:lnTo>
                  <a:pt x="42" y="16"/>
                </a:lnTo>
                <a:lnTo>
                  <a:pt x="44" y="18"/>
                </a:lnTo>
                <a:lnTo>
                  <a:pt x="46" y="20"/>
                </a:lnTo>
                <a:lnTo>
                  <a:pt x="48" y="22"/>
                </a:lnTo>
                <a:lnTo>
                  <a:pt x="50" y="23"/>
                </a:lnTo>
                <a:lnTo>
                  <a:pt x="52" y="25"/>
                </a:lnTo>
                <a:lnTo>
                  <a:pt x="54" y="27"/>
                </a:lnTo>
                <a:lnTo>
                  <a:pt x="56" y="29"/>
                </a:lnTo>
                <a:lnTo>
                  <a:pt x="58" y="31"/>
                </a:lnTo>
                <a:lnTo>
                  <a:pt x="60" y="34"/>
                </a:lnTo>
                <a:lnTo>
                  <a:pt x="62" y="36"/>
                </a:lnTo>
                <a:lnTo>
                  <a:pt x="64" y="38"/>
                </a:lnTo>
                <a:lnTo>
                  <a:pt x="66" y="40"/>
                </a:lnTo>
                <a:lnTo>
                  <a:pt x="68" y="43"/>
                </a:lnTo>
                <a:lnTo>
                  <a:pt x="70" y="45"/>
                </a:lnTo>
                <a:lnTo>
                  <a:pt x="72" y="48"/>
                </a:lnTo>
                <a:lnTo>
                  <a:pt x="74" y="51"/>
                </a:lnTo>
                <a:lnTo>
                  <a:pt x="76" y="53"/>
                </a:lnTo>
                <a:lnTo>
                  <a:pt x="78" y="56"/>
                </a:lnTo>
                <a:lnTo>
                  <a:pt x="80" y="59"/>
                </a:lnTo>
                <a:lnTo>
                  <a:pt x="82" y="62"/>
                </a:lnTo>
                <a:lnTo>
                  <a:pt x="84" y="65"/>
                </a:lnTo>
                <a:lnTo>
                  <a:pt x="86" y="68"/>
                </a:lnTo>
                <a:lnTo>
                  <a:pt x="88" y="71"/>
                </a:lnTo>
                <a:lnTo>
                  <a:pt x="90" y="74"/>
                </a:lnTo>
                <a:lnTo>
                  <a:pt x="92" y="77"/>
                </a:lnTo>
                <a:lnTo>
                  <a:pt x="94" y="80"/>
                </a:lnTo>
                <a:lnTo>
                  <a:pt x="96" y="83"/>
                </a:lnTo>
                <a:lnTo>
                  <a:pt x="98" y="86"/>
                </a:lnTo>
                <a:lnTo>
                  <a:pt x="100" y="90"/>
                </a:lnTo>
                <a:lnTo>
                  <a:pt x="102" y="93"/>
                </a:lnTo>
                <a:lnTo>
                  <a:pt x="104" y="97"/>
                </a:lnTo>
                <a:lnTo>
                  <a:pt x="106" y="100"/>
                </a:lnTo>
                <a:lnTo>
                  <a:pt x="108" y="104"/>
                </a:lnTo>
                <a:lnTo>
                  <a:pt x="110" y="107"/>
                </a:lnTo>
                <a:lnTo>
                  <a:pt x="112" y="111"/>
                </a:lnTo>
                <a:lnTo>
                  <a:pt x="114" y="114"/>
                </a:lnTo>
                <a:lnTo>
                  <a:pt x="116" y="118"/>
                </a:lnTo>
                <a:lnTo>
                  <a:pt x="118" y="122"/>
                </a:lnTo>
                <a:lnTo>
                  <a:pt x="120" y="125"/>
                </a:lnTo>
                <a:lnTo>
                  <a:pt x="122" y="129"/>
                </a:lnTo>
                <a:lnTo>
                  <a:pt x="124" y="133"/>
                </a:lnTo>
                <a:lnTo>
                  <a:pt x="126" y="137"/>
                </a:lnTo>
                <a:lnTo>
                  <a:pt x="128" y="140"/>
                </a:lnTo>
                <a:lnTo>
                  <a:pt x="130" y="144"/>
                </a:lnTo>
                <a:lnTo>
                  <a:pt x="132" y="148"/>
                </a:lnTo>
                <a:lnTo>
                  <a:pt x="134" y="152"/>
                </a:lnTo>
                <a:lnTo>
                  <a:pt x="136" y="156"/>
                </a:lnTo>
                <a:lnTo>
                  <a:pt x="138" y="160"/>
                </a:lnTo>
                <a:lnTo>
                  <a:pt x="140" y="164"/>
                </a:lnTo>
                <a:lnTo>
                  <a:pt x="142" y="168"/>
                </a:lnTo>
                <a:lnTo>
                  <a:pt x="144" y="172"/>
                </a:lnTo>
                <a:lnTo>
                  <a:pt x="146" y="176"/>
                </a:lnTo>
                <a:lnTo>
                  <a:pt x="148" y="180"/>
                </a:lnTo>
                <a:lnTo>
                  <a:pt x="150" y="184"/>
                </a:lnTo>
                <a:lnTo>
                  <a:pt x="152" y="188"/>
                </a:lnTo>
                <a:lnTo>
                  <a:pt x="154" y="192"/>
                </a:lnTo>
                <a:lnTo>
                  <a:pt x="156" y="196"/>
                </a:lnTo>
                <a:lnTo>
                  <a:pt x="158" y="200"/>
                </a:lnTo>
                <a:lnTo>
                  <a:pt x="160" y="204"/>
                </a:lnTo>
                <a:lnTo>
                  <a:pt x="162" y="208"/>
                </a:lnTo>
                <a:lnTo>
                  <a:pt x="164" y="212"/>
                </a:lnTo>
                <a:lnTo>
                  <a:pt x="166" y="216"/>
                </a:lnTo>
                <a:lnTo>
                  <a:pt x="168" y="220"/>
                </a:lnTo>
                <a:lnTo>
                  <a:pt x="170" y="224"/>
                </a:lnTo>
                <a:lnTo>
                  <a:pt x="172" y="228"/>
                </a:lnTo>
                <a:lnTo>
                  <a:pt x="174" y="233"/>
                </a:lnTo>
                <a:lnTo>
                  <a:pt x="176" y="237"/>
                </a:lnTo>
                <a:lnTo>
                  <a:pt x="178" y="241"/>
                </a:lnTo>
                <a:lnTo>
                  <a:pt x="180" y="245"/>
                </a:lnTo>
                <a:lnTo>
                  <a:pt x="182" y="248"/>
                </a:lnTo>
                <a:lnTo>
                  <a:pt x="184" y="252"/>
                </a:lnTo>
                <a:lnTo>
                  <a:pt x="186" y="256"/>
                </a:lnTo>
                <a:lnTo>
                  <a:pt x="188" y="260"/>
                </a:lnTo>
                <a:lnTo>
                  <a:pt x="190" y="264"/>
                </a:lnTo>
                <a:lnTo>
                  <a:pt x="192" y="268"/>
                </a:lnTo>
                <a:lnTo>
                  <a:pt x="194" y="272"/>
                </a:lnTo>
                <a:lnTo>
                  <a:pt x="196" y="276"/>
                </a:lnTo>
                <a:lnTo>
                  <a:pt x="198" y="280"/>
                </a:lnTo>
                <a:lnTo>
                  <a:pt x="200" y="283"/>
                </a:lnTo>
                <a:lnTo>
                  <a:pt x="202" y="287"/>
                </a:lnTo>
                <a:lnTo>
                  <a:pt x="204" y="291"/>
                </a:lnTo>
                <a:lnTo>
                  <a:pt x="206" y="294"/>
                </a:lnTo>
                <a:lnTo>
                  <a:pt x="208" y="298"/>
                </a:lnTo>
                <a:lnTo>
                  <a:pt x="210" y="302"/>
                </a:lnTo>
                <a:lnTo>
                  <a:pt x="212" y="305"/>
                </a:lnTo>
                <a:lnTo>
                  <a:pt x="214" y="309"/>
                </a:lnTo>
                <a:lnTo>
                  <a:pt x="216" y="312"/>
                </a:lnTo>
                <a:lnTo>
                  <a:pt x="218" y="316"/>
                </a:lnTo>
                <a:lnTo>
                  <a:pt x="220" y="319"/>
                </a:lnTo>
                <a:lnTo>
                  <a:pt x="222" y="322"/>
                </a:lnTo>
                <a:lnTo>
                  <a:pt x="224" y="326"/>
                </a:lnTo>
                <a:lnTo>
                  <a:pt x="226" y="329"/>
                </a:lnTo>
                <a:lnTo>
                  <a:pt x="228" y="332"/>
                </a:lnTo>
                <a:lnTo>
                  <a:pt x="230" y="335"/>
                </a:lnTo>
                <a:lnTo>
                  <a:pt x="232" y="339"/>
                </a:lnTo>
                <a:lnTo>
                  <a:pt x="234" y="342"/>
                </a:lnTo>
                <a:lnTo>
                  <a:pt x="236" y="345"/>
                </a:lnTo>
                <a:lnTo>
                  <a:pt x="238" y="348"/>
                </a:lnTo>
                <a:lnTo>
                  <a:pt x="240" y="351"/>
                </a:lnTo>
                <a:lnTo>
                  <a:pt x="242" y="353"/>
                </a:lnTo>
                <a:lnTo>
                  <a:pt x="244" y="356"/>
                </a:lnTo>
                <a:lnTo>
                  <a:pt x="246" y="359"/>
                </a:lnTo>
                <a:lnTo>
                  <a:pt x="248" y="362"/>
                </a:lnTo>
                <a:lnTo>
                  <a:pt x="250" y="364"/>
                </a:lnTo>
                <a:lnTo>
                  <a:pt x="252" y="367"/>
                </a:lnTo>
                <a:lnTo>
                  <a:pt x="254" y="369"/>
                </a:lnTo>
                <a:lnTo>
                  <a:pt x="256" y="372"/>
                </a:lnTo>
                <a:lnTo>
                  <a:pt x="258" y="374"/>
                </a:lnTo>
                <a:lnTo>
                  <a:pt x="260" y="376"/>
                </a:lnTo>
                <a:lnTo>
                  <a:pt x="262" y="379"/>
                </a:lnTo>
                <a:lnTo>
                  <a:pt x="264" y="381"/>
                </a:lnTo>
                <a:lnTo>
                  <a:pt x="266" y="383"/>
                </a:lnTo>
                <a:lnTo>
                  <a:pt x="268" y="385"/>
                </a:lnTo>
                <a:lnTo>
                  <a:pt x="270" y="387"/>
                </a:lnTo>
                <a:lnTo>
                  <a:pt x="272" y="389"/>
                </a:lnTo>
                <a:lnTo>
                  <a:pt x="274" y="390"/>
                </a:lnTo>
                <a:lnTo>
                  <a:pt x="276" y="392"/>
                </a:lnTo>
                <a:lnTo>
                  <a:pt x="278" y="394"/>
                </a:lnTo>
                <a:lnTo>
                  <a:pt x="280" y="395"/>
                </a:lnTo>
                <a:lnTo>
                  <a:pt x="282" y="397"/>
                </a:lnTo>
                <a:lnTo>
                  <a:pt x="284" y="398"/>
                </a:lnTo>
                <a:lnTo>
                  <a:pt x="286" y="400"/>
                </a:lnTo>
                <a:lnTo>
                  <a:pt x="288" y="401"/>
                </a:lnTo>
                <a:lnTo>
                  <a:pt x="290" y="402"/>
                </a:lnTo>
                <a:lnTo>
                  <a:pt x="292" y="403"/>
                </a:lnTo>
                <a:lnTo>
                  <a:pt x="294" y="404"/>
                </a:lnTo>
                <a:lnTo>
                  <a:pt x="296" y="405"/>
                </a:lnTo>
                <a:lnTo>
                  <a:pt x="298" y="406"/>
                </a:lnTo>
                <a:lnTo>
                  <a:pt x="300" y="407"/>
                </a:lnTo>
                <a:lnTo>
                  <a:pt x="302" y="408"/>
                </a:lnTo>
                <a:lnTo>
                  <a:pt x="304" y="409"/>
                </a:lnTo>
                <a:lnTo>
                  <a:pt x="306" y="409"/>
                </a:lnTo>
                <a:lnTo>
                  <a:pt x="308" y="410"/>
                </a:lnTo>
                <a:lnTo>
                  <a:pt x="310" y="410"/>
                </a:lnTo>
                <a:lnTo>
                  <a:pt x="312" y="410"/>
                </a:lnTo>
                <a:lnTo>
                  <a:pt x="314" y="411"/>
                </a:lnTo>
                <a:lnTo>
                  <a:pt x="316" y="411"/>
                </a:lnTo>
                <a:lnTo>
                  <a:pt x="318" y="411"/>
                </a:lnTo>
                <a:lnTo>
                  <a:pt x="320" y="411"/>
                </a:lnTo>
                <a:lnTo>
                  <a:pt x="322" y="411"/>
                </a:lnTo>
                <a:lnTo>
                  <a:pt x="324" y="411"/>
                </a:lnTo>
                <a:lnTo>
                  <a:pt x="326" y="411"/>
                </a:lnTo>
                <a:lnTo>
                  <a:pt x="328" y="410"/>
                </a:lnTo>
                <a:lnTo>
                  <a:pt x="330" y="410"/>
                </a:lnTo>
                <a:lnTo>
                  <a:pt x="332" y="410"/>
                </a:lnTo>
                <a:lnTo>
                  <a:pt x="334" y="409"/>
                </a:lnTo>
                <a:lnTo>
                  <a:pt x="336" y="409"/>
                </a:lnTo>
                <a:lnTo>
                  <a:pt x="338" y="408"/>
                </a:lnTo>
                <a:lnTo>
                  <a:pt x="340" y="407"/>
                </a:lnTo>
                <a:lnTo>
                  <a:pt x="342" y="406"/>
                </a:lnTo>
                <a:lnTo>
                  <a:pt x="344" y="405"/>
                </a:lnTo>
                <a:lnTo>
                  <a:pt x="346" y="404"/>
                </a:lnTo>
                <a:lnTo>
                  <a:pt x="348" y="403"/>
                </a:lnTo>
                <a:lnTo>
                  <a:pt x="350" y="402"/>
                </a:lnTo>
                <a:lnTo>
                  <a:pt x="352" y="401"/>
                </a:lnTo>
                <a:lnTo>
                  <a:pt x="354" y="400"/>
                </a:lnTo>
                <a:lnTo>
                  <a:pt x="356" y="398"/>
                </a:lnTo>
                <a:lnTo>
                  <a:pt x="358" y="397"/>
                </a:lnTo>
                <a:lnTo>
                  <a:pt x="360" y="395"/>
                </a:lnTo>
                <a:lnTo>
                  <a:pt x="362" y="394"/>
                </a:lnTo>
                <a:lnTo>
                  <a:pt x="364" y="392"/>
                </a:lnTo>
                <a:lnTo>
                  <a:pt x="366" y="390"/>
                </a:lnTo>
                <a:lnTo>
                  <a:pt x="368" y="388"/>
                </a:lnTo>
                <a:lnTo>
                  <a:pt x="370" y="386"/>
                </a:lnTo>
                <a:lnTo>
                  <a:pt x="372" y="384"/>
                </a:lnTo>
                <a:lnTo>
                  <a:pt x="374" y="382"/>
                </a:lnTo>
                <a:lnTo>
                  <a:pt x="376" y="380"/>
                </a:lnTo>
                <a:lnTo>
                  <a:pt x="378" y="378"/>
                </a:lnTo>
                <a:lnTo>
                  <a:pt x="380" y="376"/>
                </a:lnTo>
                <a:lnTo>
                  <a:pt x="382" y="374"/>
                </a:lnTo>
                <a:lnTo>
                  <a:pt x="384" y="371"/>
                </a:lnTo>
                <a:lnTo>
                  <a:pt x="386" y="369"/>
                </a:lnTo>
                <a:lnTo>
                  <a:pt x="388" y="366"/>
                </a:lnTo>
                <a:lnTo>
                  <a:pt x="390" y="364"/>
                </a:lnTo>
                <a:lnTo>
                  <a:pt x="392" y="361"/>
                </a:lnTo>
                <a:lnTo>
                  <a:pt x="394" y="358"/>
                </a:lnTo>
                <a:lnTo>
                  <a:pt x="396" y="356"/>
                </a:lnTo>
                <a:lnTo>
                  <a:pt x="398" y="353"/>
                </a:lnTo>
                <a:lnTo>
                  <a:pt x="400" y="350"/>
                </a:lnTo>
                <a:lnTo>
                  <a:pt x="402" y="347"/>
                </a:lnTo>
                <a:lnTo>
                  <a:pt x="404" y="344"/>
                </a:lnTo>
                <a:lnTo>
                  <a:pt x="406" y="341"/>
                </a:lnTo>
                <a:lnTo>
                  <a:pt x="408" y="338"/>
                </a:lnTo>
                <a:lnTo>
                  <a:pt x="410" y="335"/>
                </a:lnTo>
                <a:lnTo>
                  <a:pt x="412" y="332"/>
                </a:lnTo>
                <a:lnTo>
                  <a:pt x="414" y="329"/>
                </a:lnTo>
                <a:lnTo>
                  <a:pt x="416" y="325"/>
                </a:lnTo>
                <a:lnTo>
                  <a:pt x="418" y="322"/>
                </a:lnTo>
                <a:lnTo>
                  <a:pt x="420" y="319"/>
                </a:lnTo>
                <a:lnTo>
                  <a:pt x="422" y="315"/>
                </a:lnTo>
                <a:lnTo>
                  <a:pt x="424" y="312"/>
                </a:lnTo>
                <a:lnTo>
                  <a:pt x="426" y="308"/>
                </a:lnTo>
                <a:lnTo>
                  <a:pt x="428" y="305"/>
                </a:lnTo>
                <a:lnTo>
                  <a:pt x="430" y="301"/>
                </a:lnTo>
                <a:lnTo>
                  <a:pt x="432" y="298"/>
                </a:lnTo>
                <a:lnTo>
                  <a:pt x="434" y="294"/>
                </a:lnTo>
                <a:lnTo>
                  <a:pt x="436" y="290"/>
                </a:lnTo>
                <a:lnTo>
                  <a:pt x="438" y="287"/>
                </a:lnTo>
                <a:lnTo>
                  <a:pt x="440" y="283"/>
                </a:lnTo>
                <a:lnTo>
                  <a:pt x="442" y="279"/>
                </a:lnTo>
                <a:lnTo>
                  <a:pt x="444" y="275"/>
                </a:lnTo>
                <a:lnTo>
                  <a:pt x="446" y="271"/>
                </a:lnTo>
                <a:lnTo>
                  <a:pt x="448" y="268"/>
                </a:lnTo>
                <a:lnTo>
                  <a:pt x="450" y="264"/>
                </a:lnTo>
                <a:lnTo>
                  <a:pt x="452" y="260"/>
                </a:lnTo>
                <a:lnTo>
                  <a:pt x="454" y="256"/>
                </a:lnTo>
                <a:lnTo>
                  <a:pt x="456" y="252"/>
                </a:lnTo>
                <a:lnTo>
                  <a:pt x="458" y="248"/>
                </a:lnTo>
                <a:lnTo>
                  <a:pt x="460" y="244"/>
                </a:lnTo>
                <a:lnTo>
                  <a:pt x="462" y="240"/>
                </a:lnTo>
                <a:lnTo>
                  <a:pt x="464" y="236"/>
                </a:lnTo>
                <a:lnTo>
                  <a:pt x="466" y="232"/>
                </a:lnTo>
                <a:lnTo>
                  <a:pt x="468" y="228"/>
                </a:lnTo>
                <a:lnTo>
                  <a:pt x="470" y="224"/>
                </a:lnTo>
                <a:lnTo>
                  <a:pt x="472" y="220"/>
                </a:lnTo>
                <a:lnTo>
                  <a:pt x="474" y="216"/>
                </a:lnTo>
                <a:lnTo>
                  <a:pt x="476" y="212"/>
                </a:lnTo>
                <a:lnTo>
                  <a:pt x="478" y="208"/>
                </a:lnTo>
                <a:lnTo>
                  <a:pt x="480" y="204"/>
                </a:lnTo>
                <a:lnTo>
                  <a:pt x="482" y="200"/>
                </a:lnTo>
                <a:lnTo>
                  <a:pt x="484" y="195"/>
                </a:lnTo>
                <a:lnTo>
                  <a:pt x="486" y="191"/>
                </a:lnTo>
                <a:lnTo>
                  <a:pt x="488" y="187"/>
                </a:lnTo>
                <a:lnTo>
                  <a:pt x="490" y="183"/>
                </a:lnTo>
                <a:lnTo>
                  <a:pt x="492" y="179"/>
                </a:lnTo>
                <a:lnTo>
                  <a:pt x="494" y="175"/>
                </a:lnTo>
                <a:lnTo>
                  <a:pt x="496" y="171"/>
                </a:lnTo>
                <a:lnTo>
                  <a:pt x="498" y="167"/>
                </a:lnTo>
                <a:lnTo>
                  <a:pt x="500" y="163"/>
                </a:lnTo>
                <a:lnTo>
                  <a:pt x="502" y="159"/>
                </a:lnTo>
                <a:lnTo>
                  <a:pt x="504" y="155"/>
                </a:lnTo>
                <a:lnTo>
                  <a:pt x="506" y="152"/>
                </a:lnTo>
                <a:lnTo>
                  <a:pt x="508" y="148"/>
                </a:lnTo>
                <a:lnTo>
                  <a:pt x="510" y="144"/>
                </a:lnTo>
                <a:lnTo>
                  <a:pt x="512" y="140"/>
                </a:lnTo>
                <a:lnTo>
                  <a:pt x="514" y="136"/>
                </a:lnTo>
                <a:lnTo>
                  <a:pt x="516" y="132"/>
                </a:lnTo>
                <a:lnTo>
                  <a:pt x="518" y="129"/>
                </a:lnTo>
                <a:lnTo>
                  <a:pt x="520" y="125"/>
                </a:lnTo>
                <a:lnTo>
                  <a:pt x="522" y="121"/>
                </a:lnTo>
                <a:lnTo>
                  <a:pt x="524" y="117"/>
                </a:lnTo>
                <a:lnTo>
                  <a:pt x="526" y="114"/>
                </a:lnTo>
                <a:lnTo>
                  <a:pt x="528" y="110"/>
                </a:lnTo>
                <a:lnTo>
                  <a:pt x="530" y="107"/>
                </a:lnTo>
                <a:lnTo>
                  <a:pt x="532" y="103"/>
                </a:lnTo>
                <a:lnTo>
                  <a:pt x="534" y="100"/>
                </a:lnTo>
                <a:lnTo>
                  <a:pt x="536" y="96"/>
                </a:lnTo>
                <a:lnTo>
                  <a:pt x="538" y="93"/>
                </a:lnTo>
                <a:lnTo>
                  <a:pt x="540" y="89"/>
                </a:lnTo>
                <a:lnTo>
                  <a:pt x="542" y="86"/>
                </a:lnTo>
                <a:lnTo>
                  <a:pt x="544" y="83"/>
                </a:lnTo>
                <a:lnTo>
                  <a:pt x="546" y="80"/>
                </a:lnTo>
                <a:lnTo>
                  <a:pt x="548" y="76"/>
                </a:lnTo>
                <a:lnTo>
                  <a:pt x="550" y="73"/>
                </a:lnTo>
                <a:lnTo>
                  <a:pt x="552" y="70"/>
                </a:lnTo>
                <a:lnTo>
                  <a:pt x="554" y="67"/>
                </a:lnTo>
                <a:lnTo>
                  <a:pt x="556" y="64"/>
                </a:lnTo>
                <a:lnTo>
                  <a:pt x="558" y="61"/>
                </a:lnTo>
                <a:lnTo>
                  <a:pt x="560" y="58"/>
                </a:lnTo>
                <a:lnTo>
                  <a:pt x="562" y="56"/>
                </a:lnTo>
                <a:lnTo>
                  <a:pt x="564" y="53"/>
                </a:lnTo>
                <a:lnTo>
                  <a:pt x="566" y="50"/>
                </a:lnTo>
                <a:lnTo>
                  <a:pt x="568" y="48"/>
                </a:lnTo>
                <a:lnTo>
                  <a:pt x="570" y="45"/>
                </a:lnTo>
                <a:lnTo>
                  <a:pt x="572" y="43"/>
                </a:lnTo>
                <a:lnTo>
                  <a:pt x="574" y="40"/>
                </a:lnTo>
                <a:lnTo>
                  <a:pt x="576" y="38"/>
                </a:lnTo>
                <a:lnTo>
                  <a:pt x="578" y="35"/>
                </a:lnTo>
                <a:lnTo>
                  <a:pt x="580" y="33"/>
                </a:lnTo>
                <a:lnTo>
                  <a:pt x="582" y="31"/>
                </a:lnTo>
                <a:lnTo>
                  <a:pt x="584" y="29"/>
                </a:lnTo>
                <a:lnTo>
                  <a:pt x="586" y="27"/>
                </a:lnTo>
                <a:lnTo>
                  <a:pt x="588" y="25"/>
                </a:lnTo>
                <a:lnTo>
                  <a:pt x="590" y="23"/>
                </a:lnTo>
                <a:lnTo>
                  <a:pt x="592" y="21"/>
                </a:lnTo>
                <a:lnTo>
                  <a:pt x="594" y="20"/>
                </a:lnTo>
                <a:lnTo>
                  <a:pt x="596" y="18"/>
                </a:lnTo>
                <a:lnTo>
                  <a:pt x="598" y="16"/>
                </a:lnTo>
                <a:lnTo>
                  <a:pt x="600" y="15"/>
                </a:lnTo>
                <a:lnTo>
                  <a:pt x="602" y="13"/>
                </a:lnTo>
                <a:lnTo>
                  <a:pt x="604" y="12"/>
                </a:lnTo>
                <a:lnTo>
                  <a:pt x="606" y="11"/>
                </a:lnTo>
                <a:lnTo>
                  <a:pt x="608" y="9"/>
                </a:lnTo>
                <a:lnTo>
                  <a:pt x="610" y="8"/>
                </a:lnTo>
                <a:lnTo>
                  <a:pt x="612" y="7"/>
                </a:lnTo>
                <a:lnTo>
                  <a:pt x="614" y="6"/>
                </a:lnTo>
                <a:lnTo>
                  <a:pt x="616" y="5"/>
                </a:lnTo>
                <a:lnTo>
                  <a:pt x="618" y="4"/>
                </a:lnTo>
                <a:lnTo>
                  <a:pt x="620" y="4"/>
                </a:lnTo>
                <a:lnTo>
                  <a:pt x="622" y="3"/>
                </a:lnTo>
                <a:lnTo>
                  <a:pt x="624" y="2"/>
                </a:lnTo>
                <a:lnTo>
                  <a:pt x="626" y="2"/>
                </a:lnTo>
                <a:lnTo>
                  <a:pt x="628" y="1"/>
                </a:lnTo>
                <a:lnTo>
                  <a:pt x="630" y="1"/>
                </a:lnTo>
                <a:lnTo>
                  <a:pt x="632" y="1"/>
                </a:lnTo>
                <a:lnTo>
                  <a:pt x="634" y="1"/>
                </a:lnTo>
                <a:lnTo>
                  <a:pt x="636" y="0"/>
                </a:lnTo>
                <a:lnTo>
                  <a:pt x="638" y="0"/>
                </a:lnTo>
                <a:lnTo>
                  <a:pt x="640" y="0"/>
                </a:lnTo>
                <a:lnTo>
                  <a:pt x="642" y="1"/>
                </a:lnTo>
                <a:lnTo>
                  <a:pt x="644" y="1"/>
                </a:lnTo>
                <a:lnTo>
                  <a:pt x="646" y="1"/>
                </a:lnTo>
                <a:lnTo>
                  <a:pt x="648" y="1"/>
                </a:lnTo>
                <a:lnTo>
                  <a:pt x="650" y="2"/>
                </a:lnTo>
                <a:lnTo>
                  <a:pt x="652" y="2"/>
                </a:lnTo>
                <a:lnTo>
                  <a:pt x="654" y="3"/>
                </a:lnTo>
                <a:lnTo>
                  <a:pt x="656" y="4"/>
                </a:lnTo>
                <a:lnTo>
                  <a:pt x="658" y="4"/>
                </a:lnTo>
                <a:lnTo>
                  <a:pt x="660" y="5"/>
                </a:lnTo>
                <a:lnTo>
                  <a:pt x="662" y="6"/>
                </a:lnTo>
                <a:lnTo>
                  <a:pt x="664" y="7"/>
                </a:lnTo>
                <a:lnTo>
                  <a:pt x="666" y="8"/>
                </a:lnTo>
                <a:lnTo>
                  <a:pt x="668" y="9"/>
                </a:lnTo>
                <a:lnTo>
                  <a:pt x="670" y="11"/>
                </a:lnTo>
                <a:lnTo>
                  <a:pt x="672" y="12"/>
                </a:lnTo>
                <a:lnTo>
                  <a:pt x="674" y="13"/>
                </a:lnTo>
                <a:lnTo>
                  <a:pt x="676" y="15"/>
                </a:lnTo>
                <a:lnTo>
                  <a:pt x="678" y="16"/>
                </a:lnTo>
                <a:lnTo>
                  <a:pt x="680" y="18"/>
                </a:lnTo>
                <a:lnTo>
                  <a:pt x="682" y="20"/>
                </a:lnTo>
                <a:lnTo>
                  <a:pt x="684" y="21"/>
                </a:lnTo>
                <a:lnTo>
                  <a:pt x="686" y="23"/>
                </a:lnTo>
                <a:lnTo>
                  <a:pt x="688" y="25"/>
                </a:lnTo>
                <a:lnTo>
                  <a:pt x="690" y="27"/>
                </a:lnTo>
                <a:lnTo>
                  <a:pt x="692" y="29"/>
                </a:lnTo>
                <a:lnTo>
                  <a:pt x="694" y="31"/>
                </a:lnTo>
                <a:lnTo>
                  <a:pt x="696" y="33"/>
                </a:lnTo>
                <a:lnTo>
                  <a:pt x="698" y="35"/>
                </a:lnTo>
                <a:lnTo>
                  <a:pt x="700" y="38"/>
                </a:lnTo>
                <a:lnTo>
                  <a:pt x="702" y="40"/>
                </a:lnTo>
                <a:lnTo>
                  <a:pt x="704" y="43"/>
                </a:lnTo>
                <a:lnTo>
                  <a:pt x="706" y="45"/>
                </a:lnTo>
                <a:lnTo>
                  <a:pt x="708" y="48"/>
                </a:lnTo>
                <a:lnTo>
                  <a:pt x="710" y="50"/>
                </a:lnTo>
                <a:lnTo>
                  <a:pt x="712" y="53"/>
                </a:lnTo>
                <a:lnTo>
                  <a:pt x="714" y="56"/>
                </a:lnTo>
                <a:lnTo>
                  <a:pt x="716" y="58"/>
                </a:lnTo>
                <a:lnTo>
                  <a:pt x="718" y="61"/>
                </a:lnTo>
                <a:lnTo>
                  <a:pt x="720" y="64"/>
                </a:lnTo>
                <a:lnTo>
                  <a:pt x="722" y="67"/>
                </a:lnTo>
                <a:lnTo>
                  <a:pt x="724" y="70"/>
                </a:lnTo>
                <a:lnTo>
                  <a:pt x="726" y="73"/>
                </a:lnTo>
                <a:lnTo>
                  <a:pt x="728" y="76"/>
                </a:lnTo>
                <a:lnTo>
                  <a:pt x="730" y="80"/>
                </a:lnTo>
                <a:lnTo>
                  <a:pt x="732" y="83"/>
                </a:lnTo>
                <a:lnTo>
                  <a:pt x="734" y="86"/>
                </a:lnTo>
                <a:lnTo>
                  <a:pt x="736" y="89"/>
                </a:lnTo>
                <a:lnTo>
                  <a:pt x="738" y="93"/>
                </a:lnTo>
                <a:lnTo>
                  <a:pt x="740" y="96"/>
                </a:lnTo>
                <a:lnTo>
                  <a:pt x="742" y="100"/>
                </a:lnTo>
                <a:lnTo>
                  <a:pt x="744" y="103"/>
                </a:lnTo>
                <a:lnTo>
                  <a:pt x="746" y="107"/>
                </a:lnTo>
                <a:lnTo>
                  <a:pt x="748" y="110"/>
                </a:lnTo>
                <a:lnTo>
                  <a:pt x="750" y="114"/>
                </a:lnTo>
                <a:lnTo>
                  <a:pt x="752" y="117"/>
                </a:lnTo>
                <a:lnTo>
                  <a:pt x="754" y="121"/>
                </a:lnTo>
                <a:lnTo>
                  <a:pt x="756" y="125"/>
                </a:lnTo>
                <a:lnTo>
                  <a:pt x="758" y="129"/>
                </a:lnTo>
                <a:lnTo>
                  <a:pt x="760" y="132"/>
                </a:lnTo>
                <a:lnTo>
                  <a:pt x="762" y="136"/>
                </a:lnTo>
                <a:lnTo>
                  <a:pt x="764" y="140"/>
                </a:lnTo>
                <a:lnTo>
                  <a:pt x="766" y="144"/>
                </a:lnTo>
                <a:lnTo>
                  <a:pt x="768" y="148"/>
                </a:lnTo>
                <a:lnTo>
                  <a:pt x="770" y="152"/>
                </a:lnTo>
                <a:lnTo>
                  <a:pt x="772" y="155"/>
                </a:lnTo>
                <a:lnTo>
                  <a:pt x="774" y="159"/>
                </a:lnTo>
                <a:lnTo>
                  <a:pt x="776" y="163"/>
                </a:lnTo>
                <a:lnTo>
                  <a:pt x="778" y="167"/>
                </a:lnTo>
                <a:lnTo>
                  <a:pt x="780" y="171"/>
                </a:lnTo>
                <a:lnTo>
                  <a:pt x="782" y="175"/>
                </a:lnTo>
                <a:lnTo>
                  <a:pt x="784" y="179"/>
                </a:lnTo>
                <a:lnTo>
                  <a:pt x="786" y="183"/>
                </a:lnTo>
                <a:lnTo>
                  <a:pt x="788" y="187"/>
                </a:lnTo>
                <a:lnTo>
                  <a:pt x="790" y="191"/>
                </a:lnTo>
                <a:lnTo>
                  <a:pt x="792" y="195"/>
                </a:lnTo>
                <a:lnTo>
                  <a:pt x="794" y="200"/>
                </a:lnTo>
                <a:lnTo>
                  <a:pt x="796" y="204"/>
                </a:lnTo>
                <a:lnTo>
                  <a:pt x="798" y="208"/>
                </a:lnTo>
                <a:lnTo>
                  <a:pt x="800" y="212"/>
                </a:lnTo>
                <a:lnTo>
                  <a:pt x="802" y="216"/>
                </a:lnTo>
                <a:lnTo>
                  <a:pt x="804" y="220"/>
                </a:lnTo>
                <a:lnTo>
                  <a:pt x="806" y="224"/>
                </a:lnTo>
                <a:lnTo>
                  <a:pt x="808" y="228"/>
                </a:lnTo>
                <a:lnTo>
                  <a:pt x="810" y="232"/>
                </a:lnTo>
                <a:lnTo>
                  <a:pt x="812" y="236"/>
                </a:lnTo>
                <a:lnTo>
                  <a:pt x="814" y="240"/>
                </a:lnTo>
                <a:lnTo>
                  <a:pt x="816" y="244"/>
                </a:lnTo>
                <a:lnTo>
                  <a:pt x="818" y="248"/>
                </a:lnTo>
                <a:lnTo>
                  <a:pt x="820" y="252"/>
                </a:lnTo>
                <a:lnTo>
                  <a:pt x="822" y="256"/>
                </a:lnTo>
                <a:lnTo>
                  <a:pt x="824" y="260"/>
                </a:lnTo>
                <a:lnTo>
                  <a:pt x="826" y="264"/>
                </a:lnTo>
                <a:lnTo>
                  <a:pt x="828" y="268"/>
                </a:lnTo>
                <a:lnTo>
                  <a:pt x="830" y="271"/>
                </a:lnTo>
                <a:lnTo>
                  <a:pt x="832" y="275"/>
                </a:lnTo>
                <a:lnTo>
                  <a:pt x="834" y="279"/>
                </a:lnTo>
                <a:lnTo>
                  <a:pt x="836" y="283"/>
                </a:lnTo>
                <a:lnTo>
                  <a:pt x="838" y="287"/>
                </a:lnTo>
                <a:lnTo>
                  <a:pt x="840" y="290"/>
                </a:lnTo>
                <a:lnTo>
                  <a:pt x="842" y="294"/>
                </a:lnTo>
                <a:lnTo>
                  <a:pt x="844" y="298"/>
                </a:lnTo>
                <a:lnTo>
                  <a:pt x="846" y="301"/>
                </a:lnTo>
                <a:lnTo>
                  <a:pt x="848" y="305"/>
                </a:lnTo>
                <a:lnTo>
                  <a:pt x="850" y="308"/>
                </a:lnTo>
                <a:lnTo>
                  <a:pt x="852" y="312"/>
                </a:lnTo>
                <a:lnTo>
                  <a:pt x="854" y="315"/>
                </a:lnTo>
                <a:lnTo>
                  <a:pt x="856" y="319"/>
                </a:lnTo>
                <a:lnTo>
                  <a:pt x="858" y="322"/>
                </a:lnTo>
                <a:lnTo>
                  <a:pt x="860" y="325"/>
                </a:lnTo>
                <a:lnTo>
                  <a:pt x="862" y="329"/>
                </a:lnTo>
                <a:lnTo>
                  <a:pt x="864" y="332"/>
                </a:lnTo>
                <a:lnTo>
                  <a:pt x="866" y="335"/>
                </a:lnTo>
                <a:lnTo>
                  <a:pt x="868" y="338"/>
                </a:lnTo>
                <a:lnTo>
                  <a:pt x="870" y="341"/>
                </a:lnTo>
                <a:lnTo>
                  <a:pt x="872" y="344"/>
                </a:lnTo>
                <a:lnTo>
                  <a:pt x="874" y="347"/>
                </a:lnTo>
                <a:lnTo>
                  <a:pt x="876" y="350"/>
                </a:lnTo>
                <a:lnTo>
                  <a:pt x="878" y="353"/>
                </a:lnTo>
                <a:lnTo>
                  <a:pt x="880" y="356"/>
                </a:lnTo>
                <a:lnTo>
                  <a:pt x="882" y="358"/>
                </a:lnTo>
                <a:lnTo>
                  <a:pt x="884" y="361"/>
                </a:lnTo>
                <a:lnTo>
                  <a:pt x="886" y="364"/>
                </a:lnTo>
                <a:lnTo>
                  <a:pt x="888" y="366"/>
                </a:lnTo>
                <a:lnTo>
                  <a:pt x="890" y="369"/>
                </a:lnTo>
                <a:lnTo>
                  <a:pt x="892" y="371"/>
                </a:lnTo>
                <a:lnTo>
                  <a:pt x="894" y="374"/>
                </a:lnTo>
                <a:lnTo>
                  <a:pt x="896" y="376"/>
                </a:lnTo>
                <a:lnTo>
                  <a:pt x="898" y="378"/>
                </a:lnTo>
                <a:lnTo>
                  <a:pt x="900" y="380"/>
                </a:lnTo>
                <a:lnTo>
                  <a:pt x="902" y="382"/>
                </a:lnTo>
                <a:lnTo>
                  <a:pt x="904" y="384"/>
                </a:lnTo>
                <a:lnTo>
                  <a:pt x="906" y="386"/>
                </a:lnTo>
                <a:lnTo>
                  <a:pt x="908" y="388"/>
                </a:lnTo>
                <a:lnTo>
                  <a:pt x="910" y="390"/>
                </a:lnTo>
                <a:lnTo>
                  <a:pt x="912" y="392"/>
                </a:lnTo>
                <a:lnTo>
                  <a:pt x="914" y="394"/>
                </a:lnTo>
                <a:lnTo>
                  <a:pt x="916" y="395"/>
                </a:lnTo>
                <a:lnTo>
                  <a:pt x="918" y="397"/>
                </a:lnTo>
                <a:lnTo>
                  <a:pt x="920" y="398"/>
                </a:lnTo>
                <a:lnTo>
                  <a:pt x="922" y="400"/>
                </a:lnTo>
                <a:lnTo>
                  <a:pt x="924" y="401"/>
                </a:lnTo>
                <a:lnTo>
                  <a:pt x="926" y="402"/>
                </a:lnTo>
                <a:lnTo>
                  <a:pt x="928" y="403"/>
                </a:lnTo>
                <a:lnTo>
                  <a:pt x="930" y="404"/>
                </a:lnTo>
                <a:lnTo>
                  <a:pt x="932" y="405"/>
                </a:lnTo>
                <a:lnTo>
                  <a:pt x="934" y="406"/>
                </a:lnTo>
                <a:lnTo>
                  <a:pt x="936" y="407"/>
                </a:lnTo>
                <a:lnTo>
                  <a:pt x="938" y="408"/>
                </a:lnTo>
                <a:lnTo>
                  <a:pt x="940" y="409"/>
                </a:lnTo>
                <a:lnTo>
                  <a:pt x="942" y="409"/>
                </a:lnTo>
                <a:lnTo>
                  <a:pt x="944" y="410"/>
                </a:lnTo>
                <a:lnTo>
                  <a:pt x="946" y="410"/>
                </a:lnTo>
                <a:lnTo>
                  <a:pt x="948" y="410"/>
                </a:lnTo>
                <a:lnTo>
                  <a:pt x="950" y="411"/>
                </a:lnTo>
                <a:lnTo>
                  <a:pt x="952" y="411"/>
                </a:lnTo>
                <a:lnTo>
                  <a:pt x="954" y="411"/>
                </a:lnTo>
                <a:lnTo>
                  <a:pt x="956" y="411"/>
                </a:lnTo>
                <a:lnTo>
                  <a:pt x="958" y="411"/>
                </a:lnTo>
                <a:lnTo>
                  <a:pt x="960" y="411"/>
                </a:lnTo>
                <a:lnTo>
                  <a:pt x="962" y="411"/>
                </a:lnTo>
                <a:lnTo>
                  <a:pt x="964" y="410"/>
                </a:lnTo>
                <a:lnTo>
                  <a:pt x="966" y="410"/>
                </a:lnTo>
                <a:lnTo>
                  <a:pt x="968" y="410"/>
                </a:lnTo>
                <a:lnTo>
                  <a:pt x="970" y="409"/>
                </a:lnTo>
                <a:lnTo>
                  <a:pt x="972" y="409"/>
                </a:lnTo>
                <a:lnTo>
                  <a:pt x="974" y="408"/>
                </a:lnTo>
                <a:lnTo>
                  <a:pt x="976" y="407"/>
                </a:lnTo>
                <a:lnTo>
                  <a:pt x="978" y="406"/>
                </a:lnTo>
                <a:lnTo>
                  <a:pt x="980" y="405"/>
                </a:lnTo>
                <a:lnTo>
                  <a:pt x="982" y="404"/>
                </a:lnTo>
                <a:lnTo>
                  <a:pt x="984" y="403"/>
                </a:lnTo>
                <a:lnTo>
                  <a:pt x="986" y="402"/>
                </a:lnTo>
                <a:lnTo>
                  <a:pt x="988" y="401"/>
                </a:lnTo>
                <a:lnTo>
                  <a:pt x="990" y="400"/>
                </a:lnTo>
                <a:lnTo>
                  <a:pt x="992" y="398"/>
                </a:lnTo>
                <a:lnTo>
                  <a:pt x="994" y="397"/>
                </a:lnTo>
                <a:lnTo>
                  <a:pt x="996" y="395"/>
                </a:lnTo>
                <a:lnTo>
                  <a:pt x="998" y="394"/>
                </a:lnTo>
                <a:lnTo>
                  <a:pt x="1000" y="392"/>
                </a:lnTo>
                <a:lnTo>
                  <a:pt x="1002" y="390"/>
                </a:lnTo>
                <a:lnTo>
                  <a:pt x="1004" y="389"/>
                </a:lnTo>
                <a:lnTo>
                  <a:pt x="1006" y="387"/>
                </a:lnTo>
                <a:lnTo>
                  <a:pt x="1008" y="385"/>
                </a:lnTo>
                <a:lnTo>
                  <a:pt x="1010" y="383"/>
                </a:lnTo>
                <a:lnTo>
                  <a:pt x="1012" y="381"/>
                </a:lnTo>
                <a:lnTo>
                  <a:pt x="1014" y="379"/>
                </a:lnTo>
                <a:lnTo>
                  <a:pt x="1016" y="376"/>
                </a:lnTo>
                <a:lnTo>
                  <a:pt x="1018" y="374"/>
                </a:lnTo>
                <a:lnTo>
                  <a:pt x="1020" y="372"/>
                </a:lnTo>
                <a:lnTo>
                  <a:pt x="1022" y="369"/>
                </a:lnTo>
                <a:lnTo>
                  <a:pt x="1024" y="367"/>
                </a:lnTo>
                <a:lnTo>
                  <a:pt x="1026" y="364"/>
                </a:lnTo>
                <a:lnTo>
                  <a:pt x="1028" y="362"/>
                </a:lnTo>
                <a:lnTo>
                  <a:pt x="1030" y="359"/>
                </a:lnTo>
                <a:lnTo>
                  <a:pt x="1032" y="356"/>
                </a:lnTo>
                <a:lnTo>
                  <a:pt x="1034" y="353"/>
                </a:lnTo>
                <a:lnTo>
                  <a:pt x="1036" y="351"/>
                </a:lnTo>
                <a:lnTo>
                  <a:pt x="1038" y="348"/>
                </a:lnTo>
                <a:lnTo>
                  <a:pt x="1040" y="345"/>
                </a:lnTo>
                <a:lnTo>
                  <a:pt x="1042" y="342"/>
                </a:lnTo>
                <a:lnTo>
                  <a:pt x="1044" y="339"/>
                </a:lnTo>
                <a:lnTo>
                  <a:pt x="1046" y="335"/>
                </a:lnTo>
                <a:lnTo>
                  <a:pt x="1048" y="332"/>
                </a:lnTo>
                <a:lnTo>
                  <a:pt x="1050" y="329"/>
                </a:lnTo>
                <a:lnTo>
                  <a:pt x="1052" y="326"/>
                </a:lnTo>
                <a:lnTo>
                  <a:pt x="1054" y="322"/>
                </a:lnTo>
                <a:lnTo>
                  <a:pt x="1056" y="319"/>
                </a:lnTo>
                <a:lnTo>
                  <a:pt x="1058" y="316"/>
                </a:lnTo>
                <a:lnTo>
                  <a:pt x="1060" y="312"/>
                </a:lnTo>
                <a:lnTo>
                  <a:pt x="1062" y="309"/>
                </a:lnTo>
                <a:lnTo>
                  <a:pt x="1064" y="305"/>
                </a:lnTo>
                <a:lnTo>
                  <a:pt x="1066" y="302"/>
                </a:lnTo>
                <a:lnTo>
                  <a:pt x="1068" y="298"/>
                </a:lnTo>
                <a:lnTo>
                  <a:pt x="1070" y="294"/>
                </a:lnTo>
                <a:lnTo>
                  <a:pt x="1072" y="291"/>
                </a:lnTo>
                <a:lnTo>
                  <a:pt x="1074" y="287"/>
                </a:lnTo>
                <a:lnTo>
                  <a:pt x="1076" y="283"/>
                </a:lnTo>
                <a:lnTo>
                  <a:pt x="1078" y="280"/>
                </a:lnTo>
                <a:lnTo>
                  <a:pt x="1080" y="276"/>
                </a:lnTo>
                <a:lnTo>
                  <a:pt x="1082" y="272"/>
                </a:lnTo>
                <a:lnTo>
                  <a:pt x="1084" y="268"/>
                </a:lnTo>
                <a:lnTo>
                  <a:pt x="1086" y="264"/>
                </a:lnTo>
                <a:lnTo>
                  <a:pt x="1088" y="260"/>
                </a:lnTo>
                <a:lnTo>
                  <a:pt x="1090" y="256"/>
                </a:lnTo>
                <a:lnTo>
                  <a:pt x="1092" y="252"/>
                </a:lnTo>
                <a:lnTo>
                  <a:pt x="1094" y="248"/>
                </a:lnTo>
                <a:lnTo>
                  <a:pt x="1096" y="245"/>
                </a:lnTo>
                <a:lnTo>
                  <a:pt x="1098" y="241"/>
                </a:lnTo>
                <a:lnTo>
                  <a:pt x="1100" y="237"/>
                </a:lnTo>
                <a:lnTo>
                  <a:pt x="1102" y="233"/>
                </a:lnTo>
                <a:lnTo>
                  <a:pt x="1104" y="228"/>
                </a:lnTo>
                <a:lnTo>
                  <a:pt x="1106" y="224"/>
                </a:lnTo>
                <a:lnTo>
                  <a:pt x="1108" y="220"/>
                </a:lnTo>
                <a:lnTo>
                  <a:pt x="1110" y="216"/>
                </a:lnTo>
                <a:lnTo>
                  <a:pt x="1112" y="212"/>
                </a:lnTo>
                <a:lnTo>
                  <a:pt x="1114" y="208"/>
                </a:lnTo>
                <a:lnTo>
                  <a:pt x="1116" y="204"/>
                </a:lnTo>
                <a:lnTo>
                  <a:pt x="1118" y="200"/>
                </a:lnTo>
                <a:lnTo>
                  <a:pt x="1120" y="196"/>
                </a:lnTo>
                <a:lnTo>
                  <a:pt x="1122" y="192"/>
                </a:lnTo>
                <a:lnTo>
                  <a:pt x="1124" y="188"/>
                </a:lnTo>
                <a:lnTo>
                  <a:pt x="1126" y="184"/>
                </a:lnTo>
                <a:lnTo>
                  <a:pt x="1128" y="180"/>
                </a:lnTo>
                <a:lnTo>
                  <a:pt x="1130" y="176"/>
                </a:lnTo>
                <a:lnTo>
                  <a:pt x="1132" y="172"/>
                </a:lnTo>
                <a:lnTo>
                  <a:pt x="1134" y="168"/>
                </a:lnTo>
                <a:lnTo>
                  <a:pt x="1136" y="164"/>
                </a:lnTo>
                <a:lnTo>
                  <a:pt x="1138" y="160"/>
                </a:lnTo>
                <a:lnTo>
                  <a:pt x="1140" y="156"/>
                </a:lnTo>
                <a:lnTo>
                  <a:pt x="1142" y="152"/>
                </a:lnTo>
                <a:lnTo>
                  <a:pt x="1144" y="148"/>
                </a:lnTo>
                <a:lnTo>
                  <a:pt x="1146" y="144"/>
                </a:lnTo>
                <a:lnTo>
                  <a:pt x="1148" y="140"/>
                </a:lnTo>
                <a:lnTo>
                  <a:pt x="1150" y="137"/>
                </a:lnTo>
                <a:lnTo>
                  <a:pt x="1152" y="133"/>
                </a:lnTo>
                <a:lnTo>
                  <a:pt x="1154" y="129"/>
                </a:lnTo>
                <a:lnTo>
                  <a:pt x="1156" y="125"/>
                </a:lnTo>
                <a:lnTo>
                  <a:pt x="1158" y="122"/>
                </a:lnTo>
                <a:lnTo>
                  <a:pt x="1160" y="118"/>
                </a:lnTo>
                <a:lnTo>
                  <a:pt x="1162" y="114"/>
                </a:lnTo>
                <a:lnTo>
                  <a:pt x="1164" y="111"/>
                </a:lnTo>
                <a:lnTo>
                  <a:pt x="1166" y="107"/>
                </a:lnTo>
                <a:lnTo>
                  <a:pt x="1168" y="104"/>
                </a:lnTo>
                <a:lnTo>
                  <a:pt x="1170" y="100"/>
                </a:lnTo>
                <a:lnTo>
                  <a:pt x="1172" y="97"/>
                </a:lnTo>
                <a:lnTo>
                  <a:pt x="1174" y="93"/>
                </a:lnTo>
                <a:lnTo>
                  <a:pt x="1176" y="90"/>
                </a:lnTo>
                <a:lnTo>
                  <a:pt x="1178" y="86"/>
                </a:lnTo>
                <a:lnTo>
                  <a:pt x="1180" y="83"/>
                </a:lnTo>
                <a:lnTo>
                  <a:pt x="1182" y="80"/>
                </a:lnTo>
                <a:lnTo>
                  <a:pt x="1184" y="77"/>
                </a:lnTo>
                <a:lnTo>
                  <a:pt x="1186" y="74"/>
                </a:lnTo>
                <a:lnTo>
                  <a:pt x="1188" y="71"/>
                </a:lnTo>
                <a:lnTo>
                  <a:pt x="1190" y="68"/>
                </a:lnTo>
                <a:lnTo>
                  <a:pt x="1192" y="65"/>
                </a:lnTo>
                <a:lnTo>
                  <a:pt x="1194" y="62"/>
                </a:lnTo>
                <a:lnTo>
                  <a:pt x="1196" y="59"/>
                </a:lnTo>
                <a:lnTo>
                  <a:pt x="1198" y="56"/>
                </a:lnTo>
                <a:lnTo>
                  <a:pt x="1200" y="53"/>
                </a:lnTo>
                <a:lnTo>
                  <a:pt x="1202" y="51"/>
                </a:lnTo>
                <a:lnTo>
                  <a:pt x="1204" y="48"/>
                </a:lnTo>
                <a:lnTo>
                  <a:pt x="1206" y="45"/>
                </a:lnTo>
                <a:lnTo>
                  <a:pt x="1208" y="43"/>
                </a:lnTo>
                <a:lnTo>
                  <a:pt x="1210" y="40"/>
                </a:lnTo>
                <a:lnTo>
                  <a:pt x="1212" y="38"/>
                </a:lnTo>
                <a:lnTo>
                  <a:pt x="1214" y="36"/>
                </a:lnTo>
                <a:lnTo>
                  <a:pt x="1216" y="34"/>
                </a:lnTo>
                <a:lnTo>
                  <a:pt x="1218" y="31"/>
                </a:lnTo>
                <a:lnTo>
                  <a:pt x="1220" y="29"/>
                </a:lnTo>
                <a:lnTo>
                  <a:pt x="1222" y="27"/>
                </a:lnTo>
                <a:lnTo>
                  <a:pt x="1224" y="25"/>
                </a:lnTo>
                <a:lnTo>
                  <a:pt x="1226" y="23"/>
                </a:lnTo>
                <a:lnTo>
                  <a:pt x="1228" y="22"/>
                </a:lnTo>
                <a:lnTo>
                  <a:pt x="1230" y="20"/>
                </a:lnTo>
                <a:lnTo>
                  <a:pt x="1232" y="18"/>
                </a:lnTo>
                <a:lnTo>
                  <a:pt x="1234" y="16"/>
                </a:lnTo>
                <a:lnTo>
                  <a:pt x="1236" y="15"/>
                </a:lnTo>
                <a:lnTo>
                  <a:pt x="1238" y="13"/>
                </a:lnTo>
                <a:lnTo>
                  <a:pt x="1240" y="12"/>
                </a:lnTo>
                <a:lnTo>
                  <a:pt x="1242" y="11"/>
                </a:lnTo>
                <a:lnTo>
                  <a:pt x="1244" y="10"/>
                </a:lnTo>
                <a:lnTo>
                  <a:pt x="1246" y="8"/>
                </a:lnTo>
                <a:lnTo>
                  <a:pt x="1248" y="7"/>
                </a:lnTo>
                <a:lnTo>
                  <a:pt x="1250" y="6"/>
                </a:lnTo>
                <a:lnTo>
                  <a:pt x="1252" y="5"/>
                </a:lnTo>
                <a:lnTo>
                  <a:pt x="1254" y="5"/>
                </a:lnTo>
                <a:lnTo>
                  <a:pt x="1256" y="4"/>
                </a:lnTo>
                <a:lnTo>
                  <a:pt x="1258" y="3"/>
                </a:lnTo>
                <a:lnTo>
                  <a:pt x="1260" y="2"/>
                </a:lnTo>
                <a:lnTo>
                  <a:pt x="1262" y="2"/>
                </a:lnTo>
                <a:lnTo>
                  <a:pt x="1264" y="2"/>
                </a:lnTo>
                <a:lnTo>
                  <a:pt x="1266" y="1"/>
                </a:lnTo>
                <a:lnTo>
                  <a:pt x="1268" y="1"/>
                </a:lnTo>
                <a:lnTo>
                  <a:pt x="1270" y="1"/>
                </a:lnTo>
                <a:lnTo>
                  <a:pt x="1272" y="0"/>
                </a:lnTo>
                <a:lnTo>
                  <a:pt x="1274" y="0"/>
                </a:lnTo>
                <a:lnTo>
                  <a:pt x="1276" y="0"/>
                </a:lnTo>
                <a:lnTo>
                  <a:pt x="1277" y="1"/>
                </a:lnTo>
              </a:path>
            </a:pathLst>
          </a:cu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3" name="Freeform 109"/>
          <p:cNvSpPr>
            <a:spLocks/>
          </p:cNvSpPr>
          <p:nvPr/>
        </p:nvSpPr>
        <p:spPr bwMode="auto">
          <a:xfrm>
            <a:off x="312738" y="5106988"/>
            <a:ext cx="5138737" cy="1117600"/>
          </a:xfrm>
          <a:custGeom>
            <a:avLst/>
            <a:gdLst>
              <a:gd name="T0" fmla="*/ 323861155 w 1277"/>
              <a:gd name="T1" fmla="*/ 2147483647 h 137"/>
              <a:gd name="T2" fmla="*/ 680112035 w 1277"/>
              <a:gd name="T3" fmla="*/ 2147483647 h 137"/>
              <a:gd name="T4" fmla="*/ 1036358764 w 1277"/>
              <a:gd name="T5" fmla="*/ 2147483647 h 137"/>
              <a:gd name="T6" fmla="*/ 1392609770 w 1277"/>
              <a:gd name="T7" fmla="*/ 2147483647 h 137"/>
              <a:gd name="T8" fmla="*/ 1748856500 w 1277"/>
              <a:gd name="T9" fmla="*/ 2147483647 h 137"/>
              <a:gd name="T10" fmla="*/ 2105107253 w 1277"/>
              <a:gd name="T11" fmla="*/ 2147483647 h 137"/>
              <a:gd name="T12" fmla="*/ 2147483647 w 1277"/>
              <a:gd name="T13" fmla="*/ 2147483647 h 137"/>
              <a:gd name="T14" fmla="*/ 2147483647 w 1277"/>
              <a:gd name="T15" fmla="*/ 2147483647 h 137"/>
              <a:gd name="T16" fmla="*/ 2147483647 w 1277"/>
              <a:gd name="T17" fmla="*/ 2147483647 h 137"/>
              <a:gd name="T18" fmla="*/ 2147483647 w 1277"/>
              <a:gd name="T19" fmla="*/ 2062974983 h 137"/>
              <a:gd name="T20" fmla="*/ 2147483647 w 1277"/>
              <a:gd name="T21" fmla="*/ 1330947310 h 137"/>
              <a:gd name="T22" fmla="*/ 2147483647 w 1277"/>
              <a:gd name="T23" fmla="*/ 732019771 h 137"/>
              <a:gd name="T24" fmla="*/ 2147483647 w 1277"/>
              <a:gd name="T25" fmla="*/ 266192687 h 137"/>
              <a:gd name="T26" fmla="*/ 2147483647 w 1277"/>
              <a:gd name="T27" fmla="*/ 0 h 137"/>
              <a:gd name="T28" fmla="*/ 2147483647 w 1277"/>
              <a:gd name="T29" fmla="*/ 0 h 137"/>
              <a:gd name="T30" fmla="*/ 2147483647 w 1277"/>
              <a:gd name="T31" fmla="*/ 199642492 h 137"/>
              <a:gd name="T32" fmla="*/ 2147483647 w 1277"/>
              <a:gd name="T33" fmla="*/ 598927538 h 137"/>
              <a:gd name="T34" fmla="*/ 2147483647 w 1277"/>
              <a:gd name="T35" fmla="*/ 1131304882 h 137"/>
              <a:gd name="T36" fmla="*/ 2147483647 w 1277"/>
              <a:gd name="T37" fmla="*/ 1863332556 h 137"/>
              <a:gd name="T38" fmla="*/ 2147483647 w 1277"/>
              <a:gd name="T39" fmla="*/ 2147483647 h 137"/>
              <a:gd name="T40" fmla="*/ 2147483647 w 1277"/>
              <a:gd name="T41" fmla="*/ 2147483647 h 137"/>
              <a:gd name="T42" fmla="*/ 2147483647 w 1277"/>
              <a:gd name="T43" fmla="*/ 2147483647 h 137"/>
              <a:gd name="T44" fmla="*/ 2147483647 w 1277"/>
              <a:gd name="T45" fmla="*/ 2147483647 h 137"/>
              <a:gd name="T46" fmla="*/ 2147483647 w 1277"/>
              <a:gd name="T47" fmla="*/ 2147483647 h 137"/>
              <a:gd name="T48" fmla="*/ 2147483647 w 1277"/>
              <a:gd name="T49" fmla="*/ 2147483647 h 137"/>
              <a:gd name="T50" fmla="*/ 2147483647 w 1277"/>
              <a:gd name="T51" fmla="*/ 2147483647 h 137"/>
              <a:gd name="T52" fmla="*/ 2147483647 w 1277"/>
              <a:gd name="T53" fmla="*/ 2147483647 h 137"/>
              <a:gd name="T54" fmla="*/ 2147483647 w 1277"/>
              <a:gd name="T55" fmla="*/ 2147483647 h 137"/>
              <a:gd name="T56" fmla="*/ 2147483647 w 1277"/>
              <a:gd name="T57" fmla="*/ 2147483647 h 137"/>
              <a:gd name="T58" fmla="*/ 2147483647 w 1277"/>
              <a:gd name="T59" fmla="*/ 2147483647 h 137"/>
              <a:gd name="T60" fmla="*/ 2147483647 w 1277"/>
              <a:gd name="T61" fmla="*/ 2147483647 h 137"/>
              <a:gd name="T62" fmla="*/ 2147483647 w 1277"/>
              <a:gd name="T63" fmla="*/ 2147483647 h 137"/>
              <a:gd name="T64" fmla="*/ 2147483647 w 1277"/>
              <a:gd name="T65" fmla="*/ 2147483647 h 137"/>
              <a:gd name="T66" fmla="*/ 2147483647 w 1277"/>
              <a:gd name="T67" fmla="*/ 2147483647 h 137"/>
              <a:gd name="T68" fmla="*/ 2147483647 w 1277"/>
              <a:gd name="T69" fmla="*/ 2147483647 h 137"/>
              <a:gd name="T70" fmla="*/ 2147483647 w 1277"/>
              <a:gd name="T71" fmla="*/ 2147483647 h 137"/>
              <a:gd name="T72" fmla="*/ 2147483647 w 1277"/>
              <a:gd name="T73" fmla="*/ 2147483647 h 137"/>
              <a:gd name="T74" fmla="*/ 2147483647 w 1277"/>
              <a:gd name="T75" fmla="*/ 2147483647 h 137"/>
              <a:gd name="T76" fmla="*/ 2147483647 w 1277"/>
              <a:gd name="T77" fmla="*/ 1996424788 h 137"/>
              <a:gd name="T78" fmla="*/ 2147483647 w 1277"/>
              <a:gd name="T79" fmla="*/ 1264405272 h 137"/>
              <a:gd name="T80" fmla="*/ 2147483647 w 1277"/>
              <a:gd name="T81" fmla="*/ 665477734 h 137"/>
              <a:gd name="T82" fmla="*/ 2147483647 w 1277"/>
              <a:gd name="T83" fmla="*/ 266192687 h 137"/>
              <a:gd name="T84" fmla="*/ 2147483647 w 1277"/>
              <a:gd name="T85" fmla="*/ 0 h 137"/>
              <a:gd name="T86" fmla="*/ 2147483647 w 1277"/>
              <a:gd name="T87" fmla="*/ 0 h 137"/>
              <a:gd name="T88" fmla="*/ 2147483647 w 1277"/>
              <a:gd name="T89" fmla="*/ 199642492 h 137"/>
              <a:gd name="T90" fmla="*/ 2147483647 w 1277"/>
              <a:gd name="T91" fmla="*/ 598927538 h 137"/>
              <a:gd name="T92" fmla="*/ 2147483647 w 1277"/>
              <a:gd name="T93" fmla="*/ 1197855077 h 137"/>
              <a:gd name="T94" fmla="*/ 2147483647 w 1277"/>
              <a:gd name="T95" fmla="*/ 1929874593 h 137"/>
              <a:gd name="T96" fmla="*/ 2147483647 w 1277"/>
              <a:gd name="T97" fmla="*/ 2147483647 h 137"/>
              <a:gd name="T98" fmla="*/ 2147483647 w 1277"/>
              <a:gd name="T99" fmla="*/ 2147483647 h 137"/>
              <a:gd name="T100" fmla="*/ 2147483647 w 1277"/>
              <a:gd name="T101" fmla="*/ 2147483647 h 137"/>
              <a:gd name="T102" fmla="*/ 2147483647 w 1277"/>
              <a:gd name="T103" fmla="*/ 2147483647 h 137"/>
              <a:gd name="T104" fmla="*/ 2147483647 w 1277"/>
              <a:gd name="T105" fmla="*/ 2147483647 h 137"/>
              <a:gd name="T106" fmla="*/ 2147483647 w 1277"/>
              <a:gd name="T107" fmla="*/ 2147483647 h 137"/>
              <a:gd name="T108" fmla="*/ 2147483647 w 1277"/>
              <a:gd name="T109" fmla="*/ 2147483647 h 137"/>
              <a:gd name="T110" fmla="*/ 2147483647 w 1277"/>
              <a:gd name="T111" fmla="*/ 2147483647 h 137"/>
              <a:gd name="T112" fmla="*/ 2147483647 w 1277"/>
              <a:gd name="T113" fmla="*/ 2147483647 h 137"/>
              <a:gd name="T114" fmla="*/ 2147483647 w 1277"/>
              <a:gd name="T115" fmla="*/ 2147483647 h 1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137"/>
              <a:gd name="T176" fmla="*/ 1277 w 1277"/>
              <a:gd name="T177" fmla="*/ 137 h 13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137">
                <a:moveTo>
                  <a:pt x="0" y="137"/>
                </a:moveTo>
                <a:lnTo>
                  <a:pt x="2" y="137"/>
                </a:lnTo>
                <a:lnTo>
                  <a:pt x="4" y="137"/>
                </a:lnTo>
                <a:lnTo>
                  <a:pt x="6" y="136"/>
                </a:lnTo>
                <a:lnTo>
                  <a:pt x="8" y="136"/>
                </a:lnTo>
                <a:lnTo>
                  <a:pt x="10" y="136"/>
                </a:lnTo>
                <a:lnTo>
                  <a:pt x="12" y="136"/>
                </a:lnTo>
                <a:lnTo>
                  <a:pt x="14" y="136"/>
                </a:lnTo>
                <a:lnTo>
                  <a:pt x="16" y="136"/>
                </a:lnTo>
                <a:lnTo>
                  <a:pt x="18" y="136"/>
                </a:lnTo>
                <a:lnTo>
                  <a:pt x="20" y="135"/>
                </a:lnTo>
                <a:lnTo>
                  <a:pt x="22" y="135"/>
                </a:lnTo>
                <a:lnTo>
                  <a:pt x="24" y="135"/>
                </a:lnTo>
                <a:lnTo>
                  <a:pt x="26" y="135"/>
                </a:lnTo>
                <a:lnTo>
                  <a:pt x="28" y="134"/>
                </a:lnTo>
                <a:lnTo>
                  <a:pt x="30" y="134"/>
                </a:lnTo>
                <a:lnTo>
                  <a:pt x="32" y="134"/>
                </a:lnTo>
                <a:lnTo>
                  <a:pt x="34" y="133"/>
                </a:lnTo>
                <a:lnTo>
                  <a:pt x="36" y="133"/>
                </a:lnTo>
                <a:lnTo>
                  <a:pt x="38" y="132"/>
                </a:lnTo>
                <a:lnTo>
                  <a:pt x="40" y="132"/>
                </a:lnTo>
                <a:lnTo>
                  <a:pt x="42" y="131"/>
                </a:lnTo>
                <a:lnTo>
                  <a:pt x="44" y="131"/>
                </a:lnTo>
                <a:lnTo>
                  <a:pt x="46" y="130"/>
                </a:lnTo>
                <a:lnTo>
                  <a:pt x="48" y="130"/>
                </a:lnTo>
                <a:lnTo>
                  <a:pt x="50" y="129"/>
                </a:lnTo>
                <a:lnTo>
                  <a:pt x="52" y="128"/>
                </a:lnTo>
                <a:lnTo>
                  <a:pt x="54" y="128"/>
                </a:lnTo>
                <a:lnTo>
                  <a:pt x="56" y="127"/>
                </a:lnTo>
                <a:lnTo>
                  <a:pt x="58" y="126"/>
                </a:lnTo>
                <a:lnTo>
                  <a:pt x="60" y="126"/>
                </a:lnTo>
                <a:lnTo>
                  <a:pt x="62" y="125"/>
                </a:lnTo>
                <a:lnTo>
                  <a:pt x="64" y="124"/>
                </a:lnTo>
                <a:lnTo>
                  <a:pt x="66" y="123"/>
                </a:lnTo>
                <a:lnTo>
                  <a:pt x="68" y="122"/>
                </a:lnTo>
                <a:lnTo>
                  <a:pt x="70" y="122"/>
                </a:lnTo>
                <a:lnTo>
                  <a:pt x="72" y="121"/>
                </a:lnTo>
                <a:lnTo>
                  <a:pt x="74" y="120"/>
                </a:lnTo>
                <a:lnTo>
                  <a:pt x="76" y="119"/>
                </a:lnTo>
                <a:lnTo>
                  <a:pt x="78" y="118"/>
                </a:lnTo>
                <a:lnTo>
                  <a:pt x="80" y="117"/>
                </a:lnTo>
                <a:lnTo>
                  <a:pt x="82" y="116"/>
                </a:lnTo>
                <a:lnTo>
                  <a:pt x="84" y="115"/>
                </a:lnTo>
                <a:lnTo>
                  <a:pt x="86" y="114"/>
                </a:lnTo>
                <a:lnTo>
                  <a:pt x="88" y="113"/>
                </a:lnTo>
                <a:lnTo>
                  <a:pt x="90" y="112"/>
                </a:lnTo>
                <a:lnTo>
                  <a:pt x="92" y="111"/>
                </a:lnTo>
                <a:lnTo>
                  <a:pt x="94" y="110"/>
                </a:lnTo>
                <a:lnTo>
                  <a:pt x="96" y="109"/>
                </a:lnTo>
                <a:lnTo>
                  <a:pt x="98" y="108"/>
                </a:lnTo>
                <a:lnTo>
                  <a:pt x="100" y="107"/>
                </a:lnTo>
                <a:lnTo>
                  <a:pt x="102" y="106"/>
                </a:lnTo>
                <a:lnTo>
                  <a:pt x="104" y="105"/>
                </a:lnTo>
                <a:lnTo>
                  <a:pt x="106" y="103"/>
                </a:lnTo>
                <a:lnTo>
                  <a:pt x="108" y="102"/>
                </a:lnTo>
                <a:lnTo>
                  <a:pt x="110" y="101"/>
                </a:lnTo>
                <a:lnTo>
                  <a:pt x="112" y="100"/>
                </a:lnTo>
                <a:lnTo>
                  <a:pt x="114" y="99"/>
                </a:lnTo>
                <a:lnTo>
                  <a:pt x="116" y="97"/>
                </a:lnTo>
                <a:lnTo>
                  <a:pt x="118" y="96"/>
                </a:lnTo>
                <a:lnTo>
                  <a:pt x="120" y="95"/>
                </a:lnTo>
                <a:lnTo>
                  <a:pt x="122" y="94"/>
                </a:lnTo>
                <a:lnTo>
                  <a:pt x="124" y="92"/>
                </a:lnTo>
                <a:lnTo>
                  <a:pt x="126" y="91"/>
                </a:lnTo>
                <a:lnTo>
                  <a:pt x="128" y="90"/>
                </a:lnTo>
                <a:lnTo>
                  <a:pt x="130" y="89"/>
                </a:lnTo>
                <a:lnTo>
                  <a:pt x="132" y="87"/>
                </a:lnTo>
                <a:lnTo>
                  <a:pt x="134" y="86"/>
                </a:lnTo>
                <a:lnTo>
                  <a:pt x="136" y="85"/>
                </a:lnTo>
                <a:lnTo>
                  <a:pt x="138" y="83"/>
                </a:lnTo>
                <a:lnTo>
                  <a:pt x="140" y="82"/>
                </a:lnTo>
                <a:lnTo>
                  <a:pt x="142" y="81"/>
                </a:lnTo>
                <a:lnTo>
                  <a:pt x="144" y="79"/>
                </a:lnTo>
                <a:lnTo>
                  <a:pt x="146" y="78"/>
                </a:lnTo>
                <a:lnTo>
                  <a:pt x="148" y="77"/>
                </a:lnTo>
                <a:lnTo>
                  <a:pt x="150" y="75"/>
                </a:lnTo>
                <a:lnTo>
                  <a:pt x="152" y="74"/>
                </a:lnTo>
                <a:lnTo>
                  <a:pt x="154" y="73"/>
                </a:lnTo>
                <a:lnTo>
                  <a:pt x="156" y="71"/>
                </a:lnTo>
                <a:lnTo>
                  <a:pt x="158" y="70"/>
                </a:lnTo>
                <a:lnTo>
                  <a:pt x="160" y="69"/>
                </a:lnTo>
                <a:lnTo>
                  <a:pt x="162" y="67"/>
                </a:lnTo>
                <a:lnTo>
                  <a:pt x="164" y="66"/>
                </a:lnTo>
                <a:lnTo>
                  <a:pt x="166" y="65"/>
                </a:lnTo>
                <a:lnTo>
                  <a:pt x="168" y="63"/>
                </a:lnTo>
                <a:lnTo>
                  <a:pt x="170" y="62"/>
                </a:lnTo>
                <a:lnTo>
                  <a:pt x="172" y="61"/>
                </a:lnTo>
                <a:lnTo>
                  <a:pt x="174" y="59"/>
                </a:lnTo>
                <a:lnTo>
                  <a:pt x="176" y="58"/>
                </a:lnTo>
                <a:lnTo>
                  <a:pt x="178" y="57"/>
                </a:lnTo>
                <a:lnTo>
                  <a:pt x="180" y="55"/>
                </a:lnTo>
                <a:lnTo>
                  <a:pt x="182" y="54"/>
                </a:lnTo>
                <a:lnTo>
                  <a:pt x="184" y="53"/>
                </a:lnTo>
                <a:lnTo>
                  <a:pt x="186" y="51"/>
                </a:lnTo>
                <a:lnTo>
                  <a:pt x="188" y="50"/>
                </a:lnTo>
                <a:lnTo>
                  <a:pt x="190" y="49"/>
                </a:lnTo>
                <a:lnTo>
                  <a:pt x="192" y="47"/>
                </a:lnTo>
                <a:lnTo>
                  <a:pt x="194" y="46"/>
                </a:lnTo>
                <a:lnTo>
                  <a:pt x="196" y="45"/>
                </a:lnTo>
                <a:lnTo>
                  <a:pt x="198" y="44"/>
                </a:lnTo>
                <a:lnTo>
                  <a:pt x="200" y="42"/>
                </a:lnTo>
                <a:lnTo>
                  <a:pt x="202" y="41"/>
                </a:lnTo>
                <a:lnTo>
                  <a:pt x="204" y="40"/>
                </a:lnTo>
                <a:lnTo>
                  <a:pt x="206" y="39"/>
                </a:lnTo>
                <a:lnTo>
                  <a:pt x="208" y="37"/>
                </a:lnTo>
                <a:lnTo>
                  <a:pt x="210" y="36"/>
                </a:lnTo>
                <a:lnTo>
                  <a:pt x="212" y="35"/>
                </a:lnTo>
                <a:lnTo>
                  <a:pt x="214" y="34"/>
                </a:lnTo>
                <a:lnTo>
                  <a:pt x="216" y="33"/>
                </a:lnTo>
                <a:lnTo>
                  <a:pt x="218" y="31"/>
                </a:lnTo>
                <a:lnTo>
                  <a:pt x="220" y="30"/>
                </a:lnTo>
                <a:lnTo>
                  <a:pt x="222" y="29"/>
                </a:lnTo>
                <a:lnTo>
                  <a:pt x="224" y="28"/>
                </a:lnTo>
                <a:lnTo>
                  <a:pt x="226" y="27"/>
                </a:lnTo>
                <a:lnTo>
                  <a:pt x="228" y="26"/>
                </a:lnTo>
                <a:lnTo>
                  <a:pt x="230" y="25"/>
                </a:lnTo>
                <a:lnTo>
                  <a:pt x="232" y="24"/>
                </a:lnTo>
                <a:lnTo>
                  <a:pt x="234" y="23"/>
                </a:lnTo>
                <a:lnTo>
                  <a:pt x="236" y="22"/>
                </a:lnTo>
                <a:lnTo>
                  <a:pt x="238" y="21"/>
                </a:lnTo>
                <a:lnTo>
                  <a:pt x="240" y="20"/>
                </a:lnTo>
                <a:lnTo>
                  <a:pt x="242" y="19"/>
                </a:lnTo>
                <a:lnTo>
                  <a:pt x="244" y="18"/>
                </a:lnTo>
                <a:lnTo>
                  <a:pt x="246" y="17"/>
                </a:lnTo>
                <a:lnTo>
                  <a:pt x="248" y="16"/>
                </a:lnTo>
                <a:lnTo>
                  <a:pt x="250" y="15"/>
                </a:lnTo>
                <a:lnTo>
                  <a:pt x="252" y="14"/>
                </a:lnTo>
                <a:lnTo>
                  <a:pt x="254" y="14"/>
                </a:lnTo>
                <a:lnTo>
                  <a:pt x="256" y="13"/>
                </a:lnTo>
                <a:lnTo>
                  <a:pt x="258" y="12"/>
                </a:lnTo>
                <a:lnTo>
                  <a:pt x="260" y="11"/>
                </a:lnTo>
                <a:lnTo>
                  <a:pt x="262" y="11"/>
                </a:lnTo>
                <a:lnTo>
                  <a:pt x="264" y="10"/>
                </a:lnTo>
                <a:lnTo>
                  <a:pt x="266" y="9"/>
                </a:lnTo>
                <a:lnTo>
                  <a:pt x="268" y="8"/>
                </a:lnTo>
                <a:lnTo>
                  <a:pt x="270" y="8"/>
                </a:lnTo>
                <a:lnTo>
                  <a:pt x="272" y="7"/>
                </a:lnTo>
                <a:lnTo>
                  <a:pt x="274" y="7"/>
                </a:lnTo>
                <a:lnTo>
                  <a:pt x="276" y="6"/>
                </a:lnTo>
                <a:lnTo>
                  <a:pt x="278" y="5"/>
                </a:lnTo>
                <a:lnTo>
                  <a:pt x="280" y="5"/>
                </a:lnTo>
                <a:lnTo>
                  <a:pt x="282" y="4"/>
                </a:lnTo>
                <a:lnTo>
                  <a:pt x="284" y="4"/>
                </a:lnTo>
                <a:lnTo>
                  <a:pt x="286" y="3"/>
                </a:lnTo>
                <a:lnTo>
                  <a:pt x="288" y="3"/>
                </a:lnTo>
                <a:lnTo>
                  <a:pt x="290" y="3"/>
                </a:lnTo>
                <a:lnTo>
                  <a:pt x="292" y="2"/>
                </a:lnTo>
                <a:lnTo>
                  <a:pt x="294" y="2"/>
                </a:lnTo>
                <a:lnTo>
                  <a:pt x="296" y="2"/>
                </a:lnTo>
                <a:lnTo>
                  <a:pt x="298" y="1"/>
                </a:lnTo>
                <a:lnTo>
                  <a:pt x="300" y="1"/>
                </a:lnTo>
                <a:lnTo>
                  <a:pt x="302" y="1"/>
                </a:lnTo>
                <a:lnTo>
                  <a:pt x="304" y="1"/>
                </a:lnTo>
                <a:lnTo>
                  <a:pt x="306" y="0"/>
                </a:lnTo>
                <a:lnTo>
                  <a:pt x="308" y="0"/>
                </a:lnTo>
                <a:lnTo>
                  <a:pt x="310" y="0"/>
                </a:lnTo>
                <a:lnTo>
                  <a:pt x="312" y="0"/>
                </a:lnTo>
                <a:lnTo>
                  <a:pt x="314" y="0"/>
                </a:lnTo>
                <a:lnTo>
                  <a:pt x="316" y="0"/>
                </a:lnTo>
                <a:lnTo>
                  <a:pt x="318" y="0"/>
                </a:lnTo>
                <a:lnTo>
                  <a:pt x="320" y="0"/>
                </a:lnTo>
                <a:lnTo>
                  <a:pt x="322" y="0"/>
                </a:lnTo>
                <a:lnTo>
                  <a:pt x="324" y="0"/>
                </a:lnTo>
                <a:lnTo>
                  <a:pt x="326" y="0"/>
                </a:lnTo>
                <a:lnTo>
                  <a:pt x="328" y="0"/>
                </a:lnTo>
                <a:lnTo>
                  <a:pt x="330" y="0"/>
                </a:lnTo>
                <a:lnTo>
                  <a:pt x="332" y="0"/>
                </a:lnTo>
                <a:lnTo>
                  <a:pt x="334" y="0"/>
                </a:lnTo>
                <a:lnTo>
                  <a:pt x="336" y="1"/>
                </a:lnTo>
                <a:lnTo>
                  <a:pt x="338" y="1"/>
                </a:lnTo>
                <a:lnTo>
                  <a:pt x="340" y="1"/>
                </a:lnTo>
                <a:lnTo>
                  <a:pt x="342" y="1"/>
                </a:lnTo>
                <a:lnTo>
                  <a:pt x="344" y="2"/>
                </a:lnTo>
                <a:lnTo>
                  <a:pt x="346" y="2"/>
                </a:lnTo>
                <a:lnTo>
                  <a:pt x="348" y="2"/>
                </a:lnTo>
                <a:lnTo>
                  <a:pt x="350" y="3"/>
                </a:lnTo>
                <a:lnTo>
                  <a:pt x="352" y="3"/>
                </a:lnTo>
                <a:lnTo>
                  <a:pt x="354" y="4"/>
                </a:lnTo>
                <a:lnTo>
                  <a:pt x="356" y="4"/>
                </a:lnTo>
                <a:lnTo>
                  <a:pt x="358" y="4"/>
                </a:lnTo>
                <a:lnTo>
                  <a:pt x="360" y="5"/>
                </a:lnTo>
                <a:lnTo>
                  <a:pt x="362" y="6"/>
                </a:lnTo>
                <a:lnTo>
                  <a:pt x="364" y="6"/>
                </a:lnTo>
                <a:lnTo>
                  <a:pt x="366" y="7"/>
                </a:lnTo>
                <a:lnTo>
                  <a:pt x="368" y="7"/>
                </a:lnTo>
                <a:lnTo>
                  <a:pt x="370" y="8"/>
                </a:lnTo>
                <a:lnTo>
                  <a:pt x="372" y="9"/>
                </a:lnTo>
                <a:lnTo>
                  <a:pt x="374" y="9"/>
                </a:lnTo>
                <a:lnTo>
                  <a:pt x="376" y="10"/>
                </a:lnTo>
                <a:lnTo>
                  <a:pt x="378" y="11"/>
                </a:lnTo>
                <a:lnTo>
                  <a:pt x="380" y="11"/>
                </a:lnTo>
                <a:lnTo>
                  <a:pt x="382" y="12"/>
                </a:lnTo>
                <a:lnTo>
                  <a:pt x="384" y="13"/>
                </a:lnTo>
                <a:lnTo>
                  <a:pt x="386" y="14"/>
                </a:lnTo>
                <a:lnTo>
                  <a:pt x="388" y="15"/>
                </a:lnTo>
                <a:lnTo>
                  <a:pt x="390" y="15"/>
                </a:lnTo>
                <a:lnTo>
                  <a:pt x="392" y="16"/>
                </a:lnTo>
                <a:lnTo>
                  <a:pt x="394" y="17"/>
                </a:lnTo>
                <a:lnTo>
                  <a:pt x="396" y="18"/>
                </a:lnTo>
                <a:lnTo>
                  <a:pt x="398" y="19"/>
                </a:lnTo>
                <a:lnTo>
                  <a:pt x="400" y="20"/>
                </a:lnTo>
                <a:lnTo>
                  <a:pt x="402" y="21"/>
                </a:lnTo>
                <a:lnTo>
                  <a:pt x="404" y="22"/>
                </a:lnTo>
                <a:lnTo>
                  <a:pt x="406" y="23"/>
                </a:lnTo>
                <a:lnTo>
                  <a:pt x="408" y="24"/>
                </a:lnTo>
                <a:lnTo>
                  <a:pt x="410" y="25"/>
                </a:lnTo>
                <a:lnTo>
                  <a:pt x="412" y="26"/>
                </a:lnTo>
                <a:lnTo>
                  <a:pt x="414" y="27"/>
                </a:lnTo>
                <a:lnTo>
                  <a:pt x="416" y="28"/>
                </a:lnTo>
                <a:lnTo>
                  <a:pt x="418" y="29"/>
                </a:lnTo>
                <a:lnTo>
                  <a:pt x="420" y="30"/>
                </a:lnTo>
                <a:lnTo>
                  <a:pt x="422" y="32"/>
                </a:lnTo>
                <a:lnTo>
                  <a:pt x="424" y="33"/>
                </a:lnTo>
                <a:lnTo>
                  <a:pt x="426" y="34"/>
                </a:lnTo>
                <a:lnTo>
                  <a:pt x="428" y="35"/>
                </a:lnTo>
                <a:lnTo>
                  <a:pt x="430" y="36"/>
                </a:lnTo>
                <a:lnTo>
                  <a:pt x="432" y="38"/>
                </a:lnTo>
                <a:lnTo>
                  <a:pt x="434" y="39"/>
                </a:lnTo>
                <a:lnTo>
                  <a:pt x="436" y="40"/>
                </a:lnTo>
                <a:lnTo>
                  <a:pt x="438" y="41"/>
                </a:lnTo>
                <a:lnTo>
                  <a:pt x="440" y="42"/>
                </a:lnTo>
                <a:lnTo>
                  <a:pt x="442" y="44"/>
                </a:lnTo>
                <a:lnTo>
                  <a:pt x="444" y="45"/>
                </a:lnTo>
                <a:lnTo>
                  <a:pt x="446" y="46"/>
                </a:lnTo>
                <a:lnTo>
                  <a:pt x="448" y="48"/>
                </a:lnTo>
                <a:lnTo>
                  <a:pt x="450" y="49"/>
                </a:lnTo>
                <a:lnTo>
                  <a:pt x="452" y="50"/>
                </a:lnTo>
                <a:lnTo>
                  <a:pt x="454" y="51"/>
                </a:lnTo>
                <a:lnTo>
                  <a:pt x="456" y="53"/>
                </a:lnTo>
                <a:lnTo>
                  <a:pt x="458" y="54"/>
                </a:lnTo>
                <a:lnTo>
                  <a:pt x="460" y="55"/>
                </a:lnTo>
                <a:lnTo>
                  <a:pt x="462" y="57"/>
                </a:lnTo>
                <a:lnTo>
                  <a:pt x="464" y="58"/>
                </a:lnTo>
                <a:lnTo>
                  <a:pt x="466" y="59"/>
                </a:lnTo>
                <a:lnTo>
                  <a:pt x="468" y="61"/>
                </a:lnTo>
                <a:lnTo>
                  <a:pt x="470" y="62"/>
                </a:lnTo>
                <a:lnTo>
                  <a:pt x="472" y="63"/>
                </a:lnTo>
                <a:lnTo>
                  <a:pt x="474" y="65"/>
                </a:lnTo>
                <a:lnTo>
                  <a:pt x="476" y="66"/>
                </a:lnTo>
                <a:lnTo>
                  <a:pt x="478" y="67"/>
                </a:lnTo>
                <a:lnTo>
                  <a:pt x="480" y="69"/>
                </a:lnTo>
                <a:lnTo>
                  <a:pt x="482" y="70"/>
                </a:lnTo>
                <a:lnTo>
                  <a:pt x="484" y="72"/>
                </a:lnTo>
                <a:lnTo>
                  <a:pt x="486" y="73"/>
                </a:lnTo>
                <a:lnTo>
                  <a:pt x="488" y="74"/>
                </a:lnTo>
                <a:lnTo>
                  <a:pt x="490" y="76"/>
                </a:lnTo>
                <a:lnTo>
                  <a:pt x="492" y="77"/>
                </a:lnTo>
                <a:lnTo>
                  <a:pt x="494" y="78"/>
                </a:lnTo>
                <a:lnTo>
                  <a:pt x="496" y="80"/>
                </a:lnTo>
                <a:lnTo>
                  <a:pt x="498" y="81"/>
                </a:lnTo>
                <a:lnTo>
                  <a:pt x="500" y="82"/>
                </a:lnTo>
                <a:lnTo>
                  <a:pt x="502" y="84"/>
                </a:lnTo>
                <a:lnTo>
                  <a:pt x="504" y="85"/>
                </a:lnTo>
                <a:lnTo>
                  <a:pt x="506" y="86"/>
                </a:lnTo>
                <a:lnTo>
                  <a:pt x="508" y="87"/>
                </a:lnTo>
                <a:lnTo>
                  <a:pt x="510" y="89"/>
                </a:lnTo>
                <a:lnTo>
                  <a:pt x="512" y="90"/>
                </a:lnTo>
                <a:lnTo>
                  <a:pt x="514" y="91"/>
                </a:lnTo>
                <a:lnTo>
                  <a:pt x="516" y="93"/>
                </a:lnTo>
                <a:lnTo>
                  <a:pt x="518" y="94"/>
                </a:lnTo>
                <a:lnTo>
                  <a:pt x="520" y="95"/>
                </a:lnTo>
                <a:lnTo>
                  <a:pt x="522" y="96"/>
                </a:lnTo>
                <a:lnTo>
                  <a:pt x="524" y="98"/>
                </a:lnTo>
                <a:lnTo>
                  <a:pt x="526" y="99"/>
                </a:lnTo>
                <a:lnTo>
                  <a:pt x="528" y="100"/>
                </a:lnTo>
                <a:lnTo>
                  <a:pt x="530" y="101"/>
                </a:lnTo>
                <a:lnTo>
                  <a:pt x="532" y="102"/>
                </a:lnTo>
                <a:lnTo>
                  <a:pt x="534" y="104"/>
                </a:lnTo>
                <a:lnTo>
                  <a:pt x="536" y="105"/>
                </a:lnTo>
                <a:lnTo>
                  <a:pt x="538" y="106"/>
                </a:lnTo>
                <a:lnTo>
                  <a:pt x="540" y="107"/>
                </a:lnTo>
                <a:lnTo>
                  <a:pt x="542" y="108"/>
                </a:lnTo>
                <a:lnTo>
                  <a:pt x="544" y="109"/>
                </a:lnTo>
                <a:lnTo>
                  <a:pt x="546" y="110"/>
                </a:lnTo>
                <a:lnTo>
                  <a:pt x="548" y="111"/>
                </a:lnTo>
                <a:lnTo>
                  <a:pt x="550" y="112"/>
                </a:lnTo>
                <a:lnTo>
                  <a:pt x="552" y="113"/>
                </a:lnTo>
                <a:lnTo>
                  <a:pt x="554" y="114"/>
                </a:lnTo>
                <a:lnTo>
                  <a:pt x="556" y="115"/>
                </a:lnTo>
                <a:lnTo>
                  <a:pt x="558" y="116"/>
                </a:lnTo>
                <a:lnTo>
                  <a:pt x="560" y="117"/>
                </a:lnTo>
                <a:lnTo>
                  <a:pt x="562" y="118"/>
                </a:lnTo>
                <a:lnTo>
                  <a:pt x="564" y="119"/>
                </a:lnTo>
                <a:lnTo>
                  <a:pt x="566" y="120"/>
                </a:lnTo>
                <a:lnTo>
                  <a:pt x="568" y="121"/>
                </a:lnTo>
                <a:lnTo>
                  <a:pt x="570" y="122"/>
                </a:lnTo>
                <a:lnTo>
                  <a:pt x="572" y="123"/>
                </a:lnTo>
                <a:lnTo>
                  <a:pt x="574" y="123"/>
                </a:lnTo>
                <a:lnTo>
                  <a:pt x="576" y="124"/>
                </a:lnTo>
                <a:lnTo>
                  <a:pt x="578" y="125"/>
                </a:lnTo>
                <a:lnTo>
                  <a:pt x="580" y="126"/>
                </a:lnTo>
                <a:lnTo>
                  <a:pt x="582" y="126"/>
                </a:lnTo>
                <a:lnTo>
                  <a:pt x="584" y="127"/>
                </a:lnTo>
                <a:lnTo>
                  <a:pt x="586" y="128"/>
                </a:lnTo>
                <a:lnTo>
                  <a:pt x="588" y="128"/>
                </a:lnTo>
                <a:lnTo>
                  <a:pt x="590" y="129"/>
                </a:lnTo>
                <a:lnTo>
                  <a:pt x="592" y="130"/>
                </a:lnTo>
                <a:lnTo>
                  <a:pt x="594" y="130"/>
                </a:lnTo>
                <a:lnTo>
                  <a:pt x="596" y="131"/>
                </a:lnTo>
                <a:lnTo>
                  <a:pt x="598" y="131"/>
                </a:lnTo>
                <a:lnTo>
                  <a:pt x="600" y="132"/>
                </a:lnTo>
                <a:lnTo>
                  <a:pt x="602" y="132"/>
                </a:lnTo>
                <a:lnTo>
                  <a:pt x="604" y="133"/>
                </a:lnTo>
                <a:lnTo>
                  <a:pt x="606" y="133"/>
                </a:lnTo>
                <a:lnTo>
                  <a:pt x="608" y="134"/>
                </a:lnTo>
                <a:lnTo>
                  <a:pt x="610" y="134"/>
                </a:lnTo>
                <a:lnTo>
                  <a:pt x="612" y="134"/>
                </a:lnTo>
                <a:lnTo>
                  <a:pt x="614" y="135"/>
                </a:lnTo>
                <a:lnTo>
                  <a:pt x="616" y="135"/>
                </a:lnTo>
                <a:lnTo>
                  <a:pt x="618" y="135"/>
                </a:lnTo>
                <a:lnTo>
                  <a:pt x="620" y="135"/>
                </a:lnTo>
                <a:lnTo>
                  <a:pt x="622" y="136"/>
                </a:lnTo>
                <a:lnTo>
                  <a:pt x="624" y="136"/>
                </a:lnTo>
                <a:lnTo>
                  <a:pt x="626" y="136"/>
                </a:lnTo>
                <a:lnTo>
                  <a:pt x="628" y="136"/>
                </a:lnTo>
                <a:lnTo>
                  <a:pt x="630" y="136"/>
                </a:lnTo>
                <a:lnTo>
                  <a:pt x="632" y="136"/>
                </a:lnTo>
                <a:lnTo>
                  <a:pt x="634" y="137"/>
                </a:lnTo>
                <a:lnTo>
                  <a:pt x="636" y="137"/>
                </a:lnTo>
                <a:lnTo>
                  <a:pt x="638" y="137"/>
                </a:lnTo>
                <a:lnTo>
                  <a:pt x="640" y="137"/>
                </a:lnTo>
                <a:lnTo>
                  <a:pt x="642" y="137"/>
                </a:lnTo>
                <a:lnTo>
                  <a:pt x="644" y="136"/>
                </a:lnTo>
                <a:lnTo>
                  <a:pt x="646" y="136"/>
                </a:lnTo>
                <a:lnTo>
                  <a:pt x="648" y="136"/>
                </a:lnTo>
                <a:lnTo>
                  <a:pt x="650" y="136"/>
                </a:lnTo>
                <a:lnTo>
                  <a:pt x="652" y="136"/>
                </a:lnTo>
                <a:lnTo>
                  <a:pt x="654" y="136"/>
                </a:lnTo>
                <a:lnTo>
                  <a:pt x="656" y="135"/>
                </a:lnTo>
                <a:lnTo>
                  <a:pt x="658" y="135"/>
                </a:lnTo>
                <a:lnTo>
                  <a:pt x="660" y="135"/>
                </a:lnTo>
                <a:lnTo>
                  <a:pt x="662" y="135"/>
                </a:lnTo>
                <a:lnTo>
                  <a:pt x="664" y="134"/>
                </a:lnTo>
                <a:lnTo>
                  <a:pt x="666" y="134"/>
                </a:lnTo>
                <a:lnTo>
                  <a:pt x="668" y="134"/>
                </a:lnTo>
                <a:lnTo>
                  <a:pt x="670" y="133"/>
                </a:lnTo>
                <a:lnTo>
                  <a:pt x="672" y="133"/>
                </a:lnTo>
                <a:lnTo>
                  <a:pt x="674" y="132"/>
                </a:lnTo>
                <a:lnTo>
                  <a:pt x="676" y="132"/>
                </a:lnTo>
                <a:lnTo>
                  <a:pt x="678" y="131"/>
                </a:lnTo>
                <a:lnTo>
                  <a:pt x="680" y="131"/>
                </a:lnTo>
                <a:lnTo>
                  <a:pt x="682" y="130"/>
                </a:lnTo>
                <a:lnTo>
                  <a:pt x="684" y="130"/>
                </a:lnTo>
                <a:lnTo>
                  <a:pt x="686" y="129"/>
                </a:lnTo>
                <a:lnTo>
                  <a:pt x="688" y="128"/>
                </a:lnTo>
                <a:lnTo>
                  <a:pt x="690" y="128"/>
                </a:lnTo>
                <a:lnTo>
                  <a:pt x="692" y="127"/>
                </a:lnTo>
                <a:lnTo>
                  <a:pt x="694" y="126"/>
                </a:lnTo>
                <a:lnTo>
                  <a:pt x="696" y="126"/>
                </a:lnTo>
                <a:lnTo>
                  <a:pt x="698" y="125"/>
                </a:lnTo>
                <a:lnTo>
                  <a:pt x="700" y="124"/>
                </a:lnTo>
                <a:lnTo>
                  <a:pt x="702" y="123"/>
                </a:lnTo>
                <a:lnTo>
                  <a:pt x="704" y="123"/>
                </a:lnTo>
                <a:lnTo>
                  <a:pt x="706" y="122"/>
                </a:lnTo>
                <a:lnTo>
                  <a:pt x="708" y="121"/>
                </a:lnTo>
                <a:lnTo>
                  <a:pt x="710" y="120"/>
                </a:lnTo>
                <a:lnTo>
                  <a:pt x="712" y="119"/>
                </a:lnTo>
                <a:lnTo>
                  <a:pt x="714" y="118"/>
                </a:lnTo>
                <a:lnTo>
                  <a:pt x="716" y="117"/>
                </a:lnTo>
                <a:lnTo>
                  <a:pt x="718" y="116"/>
                </a:lnTo>
                <a:lnTo>
                  <a:pt x="720" y="115"/>
                </a:lnTo>
                <a:lnTo>
                  <a:pt x="722" y="114"/>
                </a:lnTo>
                <a:lnTo>
                  <a:pt x="724" y="113"/>
                </a:lnTo>
                <a:lnTo>
                  <a:pt x="726" y="112"/>
                </a:lnTo>
                <a:lnTo>
                  <a:pt x="728" y="111"/>
                </a:lnTo>
                <a:lnTo>
                  <a:pt x="730" y="110"/>
                </a:lnTo>
                <a:lnTo>
                  <a:pt x="732" y="109"/>
                </a:lnTo>
                <a:lnTo>
                  <a:pt x="734" y="108"/>
                </a:lnTo>
                <a:lnTo>
                  <a:pt x="736" y="107"/>
                </a:lnTo>
                <a:lnTo>
                  <a:pt x="738" y="106"/>
                </a:lnTo>
                <a:lnTo>
                  <a:pt x="740" y="105"/>
                </a:lnTo>
                <a:lnTo>
                  <a:pt x="742" y="104"/>
                </a:lnTo>
                <a:lnTo>
                  <a:pt x="744" y="102"/>
                </a:lnTo>
                <a:lnTo>
                  <a:pt x="746" y="101"/>
                </a:lnTo>
                <a:lnTo>
                  <a:pt x="748" y="100"/>
                </a:lnTo>
                <a:lnTo>
                  <a:pt x="750" y="99"/>
                </a:lnTo>
                <a:lnTo>
                  <a:pt x="752" y="98"/>
                </a:lnTo>
                <a:lnTo>
                  <a:pt x="754" y="96"/>
                </a:lnTo>
                <a:lnTo>
                  <a:pt x="756" y="95"/>
                </a:lnTo>
                <a:lnTo>
                  <a:pt x="758" y="94"/>
                </a:lnTo>
                <a:lnTo>
                  <a:pt x="760" y="93"/>
                </a:lnTo>
                <a:lnTo>
                  <a:pt x="762" y="91"/>
                </a:lnTo>
                <a:lnTo>
                  <a:pt x="764" y="90"/>
                </a:lnTo>
                <a:lnTo>
                  <a:pt x="766" y="89"/>
                </a:lnTo>
                <a:lnTo>
                  <a:pt x="768" y="87"/>
                </a:lnTo>
                <a:lnTo>
                  <a:pt x="770" y="86"/>
                </a:lnTo>
                <a:lnTo>
                  <a:pt x="772" y="85"/>
                </a:lnTo>
                <a:lnTo>
                  <a:pt x="774" y="84"/>
                </a:lnTo>
                <a:lnTo>
                  <a:pt x="776" y="82"/>
                </a:lnTo>
                <a:lnTo>
                  <a:pt x="778" y="81"/>
                </a:lnTo>
                <a:lnTo>
                  <a:pt x="780" y="80"/>
                </a:lnTo>
                <a:lnTo>
                  <a:pt x="782" y="78"/>
                </a:lnTo>
                <a:lnTo>
                  <a:pt x="784" y="77"/>
                </a:lnTo>
                <a:lnTo>
                  <a:pt x="786" y="76"/>
                </a:lnTo>
                <a:lnTo>
                  <a:pt x="788" y="74"/>
                </a:lnTo>
                <a:lnTo>
                  <a:pt x="790" y="73"/>
                </a:lnTo>
                <a:lnTo>
                  <a:pt x="792" y="72"/>
                </a:lnTo>
                <a:lnTo>
                  <a:pt x="794" y="70"/>
                </a:lnTo>
                <a:lnTo>
                  <a:pt x="796" y="69"/>
                </a:lnTo>
                <a:lnTo>
                  <a:pt x="798" y="67"/>
                </a:lnTo>
                <a:lnTo>
                  <a:pt x="800" y="66"/>
                </a:lnTo>
                <a:lnTo>
                  <a:pt x="802" y="65"/>
                </a:lnTo>
                <a:lnTo>
                  <a:pt x="804" y="63"/>
                </a:lnTo>
                <a:lnTo>
                  <a:pt x="806" y="62"/>
                </a:lnTo>
                <a:lnTo>
                  <a:pt x="808" y="61"/>
                </a:lnTo>
                <a:lnTo>
                  <a:pt x="810" y="59"/>
                </a:lnTo>
                <a:lnTo>
                  <a:pt x="812" y="58"/>
                </a:lnTo>
                <a:lnTo>
                  <a:pt x="814" y="57"/>
                </a:lnTo>
                <a:lnTo>
                  <a:pt x="816" y="55"/>
                </a:lnTo>
                <a:lnTo>
                  <a:pt x="818" y="54"/>
                </a:lnTo>
                <a:lnTo>
                  <a:pt x="820" y="53"/>
                </a:lnTo>
                <a:lnTo>
                  <a:pt x="822" y="51"/>
                </a:lnTo>
                <a:lnTo>
                  <a:pt x="824" y="50"/>
                </a:lnTo>
                <a:lnTo>
                  <a:pt x="826" y="49"/>
                </a:lnTo>
                <a:lnTo>
                  <a:pt x="828" y="48"/>
                </a:lnTo>
                <a:lnTo>
                  <a:pt x="830" y="46"/>
                </a:lnTo>
                <a:lnTo>
                  <a:pt x="832" y="45"/>
                </a:lnTo>
                <a:lnTo>
                  <a:pt x="834" y="44"/>
                </a:lnTo>
                <a:lnTo>
                  <a:pt x="836" y="42"/>
                </a:lnTo>
                <a:lnTo>
                  <a:pt x="838" y="41"/>
                </a:lnTo>
                <a:lnTo>
                  <a:pt x="840" y="40"/>
                </a:lnTo>
                <a:lnTo>
                  <a:pt x="842" y="39"/>
                </a:lnTo>
                <a:lnTo>
                  <a:pt x="844" y="38"/>
                </a:lnTo>
                <a:lnTo>
                  <a:pt x="846" y="36"/>
                </a:lnTo>
                <a:lnTo>
                  <a:pt x="848" y="35"/>
                </a:lnTo>
                <a:lnTo>
                  <a:pt x="850" y="34"/>
                </a:lnTo>
                <a:lnTo>
                  <a:pt x="852" y="33"/>
                </a:lnTo>
                <a:lnTo>
                  <a:pt x="854" y="32"/>
                </a:lnTo>
                <a:lnTo>
                  <a:pt x="856" y="30"/>
                </a:lnTo>
                <a:lnTo>
                  <a:pt x="858" y="29"/>
                </a:lnTo>
                <a:lnTo>
                  <a:pt x="860" y="28"/>
                </a:lnTo>
                <a:lnTo>
                  <a:pt x="862" y="27"/>
                </a:lnTo>
                <a:lnTo>
                  <a:pt x="864" y="26"/>
                </a:lnTo>
                <a:lnTo>
                  <a:pt x="866" y="25"/>
                </a:lnTo>
                <a:lnTo>
                  <a:pt x="868" y="24"/>
                </a:lnTo>
                <a:lnTo>
                  <a:pt x="870" y="23"/>
                </a:lnTo>
                <a:lnTo>
                  <a:pt x="872" y="22"/>
                </a:lnTo>
                <a:lnTo>
                  <a:pt x="874" y="21"/>
                </a:lnTo>
                <a:lnTo>
                  <a:pt x="876" y="20"/>
                </a:lnTo>
                <a:lnTo>
                  <a:pt x="878" y="19"/>
                </a:lnTo>
                <a:lnTo>
                  <a:pt x="880" y="18"/>
                </a:lnTo>
                <a:lnTo>
                  <a:pt x="882" y="17"/>
                </a:lnTo>
                <a:lnTo>
                  <a:pt x="884" y="16"/>
                </a:lnTo>
                <a:lnTo>
                  <a:pt x="886" y="15"/>
                </a:lnTo>
                <a:lnTo>
                  <a:pt x="888" y="15"/>
                </a:lnTo>
                <a:lnTo>
                  <a:pt x="890" y="14"/>
                </a:lnTo>
                <a:lnTo>
                  <a:pt x="892" y="13"/>
                </a:lnTo>
                <a:lnTo>
                  <a:pt x="894" y="12"/>
                </a:lnTo>
                <a:lnTo>
                  <a:pt x="896" y="11"/>
                </a:lnTo>
                <a:lnTo>
                  <a:pt x="898" y="11"/>
                </a:lnTo>
                <a:lnTo>
                  <a:pt x="900" y="10"/>
                </a:lnTo>
                <a:lnTo>
                  <a:pt x="902" y="9"/>
                </a:lnTo>
                <a:lnTo>
                  <a:pt x="904" y="9"/>
                </a:lnTo>
                <a:lnTo>
                  <a:pt x="906" y="8"/>
                </a:lnTo>
                <a:lnTo>
                  <a:pt x="908" y="7"/>
                </a:lnTo>
                <a:lnTo>
                  <a:pt x="910" y="7"/>
                </a:lnTo>
                <a:lnTo>
                  <a:pt x="912" y="6"/>
                </a:lnTo>
                <a:lnTo>
                  <a:pt x="914" y="6"/>
                </a:lnTo>
                <a:lnTo>
                  <a:pt x="916" y="5"/>
                </a:lnTo>
                <a:lnTo>
                  <a:pt x="918" y="4"/>
                </a:lnTo>
                <a:lnTo>
                  <a:pt x="920" y="4"/>
                </a:lnTo>
                <a:lnTo>
                  <a:pt x="922" y="4"/>
                </a:lnTo>
                <a:lnTo>
                  <a:pt x="924" y="3"/>
                </a:lnTo>
                <a:lnTo>
                  <a:pt x="926" y="3"/>
                </a:lnTo>
                <a:lnTo>
                  <a:pt x="928" y="2"/>
                </a:lnTo>
                <a:lnTo>
                  <a:pt x="930" y="2"/>
                </a:lnTo>
                <a:lnTo>
                  <a:pt x="932" y="2"/>
                </a:lnTo>
                <a:lnTo>
                  <a:pt x="934" y="1"/>
                </a:lnTo>
                <a:lnTo>
                  <a:pt x="936" y="1"/>
                </a:lnTo>
                <a:lnTo>
                  <a:pt x="938" y="1"/>
                </a:lnTo>
                <a:lnTo>
                  <a:pt x="940" y="1"/>
                </a:lnTo>
                <a:lnTo>
                  <a:pt x="942" y="0"/>
                </a:lnTo>
                <a:lnTo>
                  <a:pt x="944" y="0"/>
                </a:lnTo>
                <a:lnTo>
                  <a:pt x="946" y="0"/>
                </a:lnTo>
                <a:lnTo>
                  <a:pt x="948" y="0"/>
                </a:lnTo>
                <a:lnTo>
                  <a:pt x="950" y="0"/>
                </a:lnTo>
                <a:lnTo>
                  <a:pt x="952" y="0"/>
                </a:lnTo>
                <a:lnTo>
                  <a:pt x="954" y="0"/>
                </a:lnTo>
                <a:lnTo>
                  <a:pt x="956" y="0"/>
                </a:lnTo>
                <a:lnTo>
                  <a:pt x="958" y="0"/>
                </a:lnTo>
                <a:lnTo>
                  <a:pt x="960" y="0"/>
                </a:lnTo>
                <a:lnTo>
                  <a:pt x="962" y="0"/>
                </a:lnTo>
                <a:lnTo>
                  <a:pt x="964" y="0"/>
                </a:lnTo>
                <a:lnTo>
                  <a:pt x="966" y="0"/>
                </a:lnTo>
                <a:lnTo>
                  <a:pt x="968" y="0"/>
                </a:lnTo>
                <a:lnTo>
                  <a:pt x="970" y="0"/>
                </a:lnTo>
                <a:lnTo>
                  <a:pt x="972" y="1"/>
                </a:lnTo>
                <a:lnTo>
                  <a:pt x="974" y="1"/>
                </a:lnTo>
                <a:lnTo>
                  <a:pt x="976" y="1"/>
                </a:lnTo>
                <a:lnTo>
                  <a:pt x="978" y="1"/>
                </a:lnTo>
                <a:lnTo>
                  <a:pt x="980" y="2"/>
                </a:lnTo>
                <a:lnTo>
                  <a:pt x="982" y="2"/>
                </a:lnTo>
                <a:lnTo>
                  <a:pt x="984" y="2"/>
                </a:lnTo>
                <a:lnTo>
                  <a:pt x="986" y="3"/>
                </a:lnTo>
                <a:lnTo>
                  <a:pt x="988" y="3"/>
                </a:lnTo>
                <a:lnTo>
                  <a:pt x="990" y="3"/>
                </a:lnTo>
                <a:lnTo>
                  <a:pt x="992" y="4"/>
                </a:lnTo>
                <a:lnTo>
                  <a:pt x="994" y="4"/>
                </a:lnTo>
                <a:lnTo>
                  <a:pt x="996" y="5"/>
                </a:lnTo>
                <a:lnTo>
                  <a:pt x="998" y="5"/>
                </a:lnTo>
                <a:lnTo>
                  <a:pt x="1000" y="6"/>
                </a:lnTo>
                <a:lnTo>
                  <a:pt x="1002" y="7"/>
                </a:lnTo>
                <a:lnTo>
                  <a:pt x="1004" y="7"/>
                </a:lnTo>
                <a:lnTo>
                  <a:pt x="1006" y="8"/>
                </a:lnTo>
                <a:lnTo>
                  <a:pt x="1008" y="8"/>
                </a:lnTo>
                <a:lnTo>
                  <a:pt x="1010" y="9"/>
                </a:lnTo>
                <a:lnTo>
                  <a:pt x="1012" y="10"/>
                </a:lnTo>
                <a:lnTo>
                  <a:pt x="1014" y="11"/>
                </a:lnTo>
                <a:lnTo>
                  <a:pt x="1016" y="11"/>
                </a:lnTo>
                <a:lnTo>
                  <a:pt x="1018" y="12"/>
                </a:lnTo>
                <a:lnTo>
                  <a:pt x="1020" y="13"/>
                </a:lnTo>
                <a:lnTo>
                  <a:pt x="1022" y="14"/>
                </a:lnTo>
                <a:lnTo>
                  <a:pt x="1024" y="14"/>
                </a:lnTo>
                <a:lnTo>
                  <a:pt x="1026" y="15"/>
                </a:lnTo>
                <a:lnTo>
                  <a:pt x="1028" y="16"/>
                </a:lnTo>
                <a:lnTo>
                  <a:pt x="1030" y="17"/>
                </a:lnTo>
                <a:lnTo>
                  <a:pt x="1032" y="18"/>
                </a:lnTo>
                <a:lnTo>
                  <a:pt x="1034" y="19"/>
                </a:lnTo>
                <a:lnTo>
                  <a:pt x="1036" y="20"/>
                </a:lnTo>
                <a:lnTo>
                  <a:pt x="1038" y="21"/>
                </a:lnTo>
                <a:lnTo>
                  <a:pt x="1040" y="22"/>
                </a:lnTo>
                <a:lnTo>
                  <a:pt x="1042" y="23"/>
                </a:lnTo>
                <a:lnTo>
                  <a:pt x="1044" y="24"/>
                </a:lnTo>
                <a:lnTo>
                  <a:pt x="1046" y="25"/>
                </a:lnTo>
                <a:lnTo>
                  <a:pt x="1048" y="26"/>
                </a:lnTo>
                <a:lnTo>
                  <a:pt x="1050" y="27"/>
                </a:lnTo>
                <a:lnTo>
                  <a:pt x="1052" y="28"/>
                </a:lnTo>
                <a:lnTo>
                  <a:pt x="1054" y="29"/>
                </a:lnTo>
                <a:lnTo>
                  <a:pt x="1056" y="30"/>
                </a:lnTo>
                <a:lnTo>
                  <a:pt x="1058" y="31"/>
                </a:lnTo>
                <a:lnTo>
                  <a:pt x="1060" y="33"/>
                </a:lnTo>
                <a:lnTo>
                  <a:pt x="1062" y="34"/>
                </a:lnTo>
                <a:lnTo>
                  <a:pt x="1064" y="35"/>
                </a:lnTo>
                <a:lnTo>
                  <a:pt x="1066" y="36"/>
                </a:lnTo>
                <a:lnTo>
                  <a:pt x="1068" y="37"/>
                </a:lnTo>
                <a:lnTo>
                  <a:pt x="1070" y="39"/>
                </a:lnTo>
                <a:lnTo>
                  <a:pt x="1072" y="40"/>
                </a:lnTo>
                <a:lnTo>
                  <a:pt x="1074" y="41"/>
                </a:lnTo>
                <a:lnTo>
                  <a:pt x="1076" y="42"/>
                </a:lnTo>
                <a:lnTo>
                  <a:pt x="1078" y="44"/>
                </a:lnTo>
                <a:lnTo>
                  <a:pt x="1080" y="45"/>
                </a:lnTo>
                <a:lnTo>
                  <a:pt x="1082" y="46"/>
                </a:lnTo>
                <a:lnTo>
                  <a:pt x="1084" y="47"/>
                </a:lnTo>
                <a:lnTo>
                  <a:pt x="1086" y="49"/>
                </a:lnTo>
                <a:lnTo>
                  <a:pt x="1088" y="50"/>
                </a:lnTo>
                <a:lnTo>
                  <a:pt x="1090" y="51"/>
                </a:lnTo>
                <a:lnTo>
                  <a:pt x="1092" y="53"/>
                </a:lnTo>
                <a:lnTo>
                  <a:pt x="1094" y="54"/>
                </a:lnTo>
                <a:lnTo>
                  <a:pt x="1096" y="55"/>
                </a:lnTo>
                <a:lnTo>
                  <a:pt x="1098" y="57"/>
                </a:lnTo>
                <a:lnTo>
                  <a:pt x="1100" y="58"/>
                </a:lnTo>
                <a:lnTo>
                  <a:pt x="1102" y="59"/>
                </a:lnTo>
                <a:lnTo>
                  <a:pt x="1104" y="61"/>
                </a:lnTo>
                <a:lnTo>
                  <a:pt x="1106" y="62"/>
                </a:lnTo>
                <a:lnTo>
                  <a:pt x="1108" y="63"/>
                </a:lnTo>
                <a:lnTo>
                  <a:pt x="1110" y="65"/>
                </a:lnTo>
                <a:lnTo>
                  <a:pt x="1112" y="66"/>
                </a:lnTo>
                <a:lnTo>
                  <a:pt x="1114" y="67"/>
                </a:lnTo>
                <a:lnTo>
                  <a:pt x="1116" y="69"/>
                </a:lnTo>
                <a:lnTo>
                  <a:pt x="1118" y="70"/>
                </a:lnTo>
                <a:lnTo>
                  <a:pt x="1120" y="71"/>
                </a:lnTo>
                <a:lnTo>
                  <a:pt x="1122" y="73"/>
                </a:lnTo>
                <a:lnTo>
                  <a:pt x="1124" y="74"/>
                </a:lnTo>
                <a:lnTo>
                  <a:pt x="1126" y="75"/>
                </a:lnTo>
                <a:lnTo>
                  <a:pt x="1128" y="77"/>
                </a:lnTo>
                <a:lnTo>
                  <a:pt x="1130" y="78"/>
                </a:lnTo>
                <a:lnTo>
                  <a:pt x="1132" y="79"/>
                </a:lnTo>
                <a:lnTo>
                  <a:pt x="1134" y="81"/>
                </a:lnTo>
                <a:lnTo>
                  <a:pt x="1136" y="82"/>
                </a:lnTo>
                <a:lnTo>
                  <a:pt x="1138" y="83"/>
                </a:lnTo>
                <a:lnTo>
                  <a:pt x="1140" y="85"/>
                </a:lnTo>
                <a:lnTo>
                  <a:pt x="1142" y="86"/>
                </a:lnTo>
                <a:lnTo>
                  <a:pt x="1144" y="87"/>
                </a:lnTo>
                <a:lnTo>
                  <a:pt x="1146" y="89"/>
                </a:lnTo>
                <a:lnTo>
                  <a:pt x="1148" y="90"/>
                </a:lnTo>
                <a:lnTo>
                  <a:pt x="1150" y="91"/>
                </a:lnTo>
                <a:lnTo>
                  <a:pt x="1152" y="92"/>
                </a:lnTo>
                <a:lnTo>
                  <a:pt x="1154" y="94"/>
                </a:lnTo>
                <a:lnTo>
                  <a:pt x="1156" y="95"/>
                </a:lnTo>
                <a:lnTo>
                  <a:pt x="1158" y="96"/>
                </a:lnTo>
                <a:lnTo>
                  <a:pt x="1160" y="97"/>
                </a:lnTo>
                <a:lnTo>
                  <a:pt x="1162" y="99"/>
                </a:lnTo>
                <a:lnTo>
                  <a:pt x="1164" y="100"/>
                </a:lnTo>
                <a:lnTo>
                  <a:pt x="1166" y="101"/>
                </a:lnTo>
                <a:lnTo>
                  <a:pt x="1168" y="102"/>
                </a:lnTo>
                <a:lnTo>
                  <a:pt x="1170" y="103"/>
                </a:lnTo>
                <a:lnTo>
                  <a:pt x="1172" y="105"/>
                </a:lnTo>
                <a:lnTo>
                  <a:pt x="1174" y="106"/>
                </a:lnTo>
                <a:lnTo>
                  <a:pt x="1176" y="107"/>
                </a:lnTo>
                <a:lnTo>
                  <a:pt x="1178" y="108"/>
                </a:lnTo>
                <a:lnTo>
                  <a:pt x="1180" y="109"/>
                </a:lnTo>
                <a:lnTo>
                  <a:pt x="1182" y="110"/>
                </a:lnTo>
                <a:lnTo>
                  <a:pt x="1184" y="111"/>
                </a:lnTo>
                <a:lnTo>
                  <a:pt x="1186" y="112"/>
                </a:lnTo>
                <a:lnTo>
                  <a:pt x="1188" y="113"/>
                </a:lnTo>
                <a:lnTo>
                  <a:pt x="1190" y="114"/>
                </a:lnTo>
                <a:lnTo>
                  <a:pt x="1192" y="115"/>
                </a:lnTo>
                <a:lnTo>
                  <a:pt x="1194" y="116"/>
                </a:lnTo>
                <a:lnTo>
                  <a:pt x="1196" y="117"/>
                </a:lnTo>
                <a:lnTo>
                  <a:pt x="1198" y="118"/>
                </a:lnTo>
                <a:lnTo>
                  <a:pt x="1200" y="119"/>
                </a:lnTo>
                <a:lnTo>
                  <a:pt x="1202" y="120"/>
                </a:lnTo>
                <a:lnTo>
                  <a:pt x="1204" y="121"/>
                </a:lnTo>
                <a:lnTo>
                  <a:pt x="1206" y="122"/>
                </a:lnTo>
                <a:lnTo>
                  <a:pt x="1208" y="122"/>
                </a:lnTo>
                <a:lnTo>
                  <a:pt x="1210" y="123"/>
                </a:lnTo>
                <a:lnTo>
                  <a:pt x="1212" y="124"/>
                </a:lnTo>
                <a:lnTo>
                  <a:pt x="1214" y="125"/>
                </a:lnTo>
                <a:lnTo>
                  <a:pt x="1216" y="126"/>
                </a:lnTo>
                <a:lnTo>
                  <a:pt x="1218" y="126"/>
                </a:lnTo>
                <a:lnTo>
                  <a:pt x="1220" y="127"/>
                </a:lnTo>
                <a:lnTo>
                  <a:pt x="1222" y="128"/>
                </a:lnTo>
                <a:lnTo>
                  <a:pt x="1224" y="128"/>
                </a:lnTo>
                <a:lnTo>
                  <a:pt x="1226" y="129"/>
                </a:lnTo>
                <a:lnTo>
                  <a:pt x="1228" y="130"/>
                </a:lnTo>
                <a:lnTo>
                  <a:pt x="1230" y="130"/>
                </a:lnTo>
                <a:lnTo>
                  <a:pt x="1232" y="131"/>
                </a:lnTo>
                <a:lnTo>
                  <a:pt x="1234" y="131"/>
                </a:lnTo>
                <a:lnTo>
                  <a:pt x="1236" y="132"/>
                </a:lnTo>
                <a:lnTo>
                  <a:pt x="1238" y="132"/>
                </a:lnTo>
                <a:lnTo>
                  <a:pt x="1240" y="133"/>
                </a:lnTo>
                <a:lnTo>
                  <a:pt x="1242" y="133"/>
                </a:lnTo>
                <a:lnTo>
                  <a:pt x="1244" y="134"/>
                </a:lnTo>
                <a:lnTo>
                  <a:pt x="1246" y="134"/>
                </a:lnTo>
                <a:lnTo>
                  <a:pt x="1248" y="134"/>
                </a:lnTo>
                <a:lnTo>
                  <a:pt x="1250" y="135"/>
                </a:lnTo>
                <a:lnTo>
                  <a:pt x="1252" y="135"/>
                </a:lnTo>
                <a:lnTo>
                  <a:pt x="1254" y="135"/>
                </a:lnTo>
                <a:lnTo>
                  <a:pt x="1256" y="135"/>
                </a:lnTo>
                <a:lnTo>
                  <a:pt x="1258" y="136"/>
                </a:lnTo>
                <a:lnTo>
                  <a:pt x="1260" y="136"/>
                </a:lnTo>
                <a:lnTo>
                  <a:pt x="1262" y="136"/>
                </a:lnTo>
                <a:lnTo>
                  <a:pt x="1264" y="136"/>
                </a:lnTo>
                <a:lnTo>
                  <a:pt x="1266" y="136"/>
                </a:lnTo>
                <a:lnTo>
                  <a:pt x="1268" y="136"/>
                </a:lnTo>
                <a:lnTo>
                  <a:pt x="1270" y="136"/>
                </a:lnTo>
                <a:lnTo>
                  <a:pt x="1272" y="137"/>
                </a:lnTo>
                <a:lnTo>
                  <a:pt x="1274" y="137"/>
                </a:lnTo>
                <a:lnTo>
                  <a:pt x="1276" y="137"/>
                </a:lnTo>
                <a:lnTo>
                  <a:pt x="1277" y="137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4" name="Right Brace 113"/>
          <p:cNvSpPr/>
          <p:nvPr/>
        </p:nvSpPr>
        <p:spPr>
          <a:xfrm rot="5400000">
            <a:off x="2976562" y="493713"/>
            <a:ext cx="246063" cy="14366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15" name="Object 2"/>
          <p:cNvGraphicFramePr>
            <a:graphicFrameLocks noChangeAspect="1"/>
          </p:cNvGraphicFramePr>
          <p:nvPr/>
        </p:nvGraphicFramePr>
        <p:xfrm>
          <a:off x="2925763" y="1243013"/>
          <a:ext cx="365125" cy="452437"/>
        </p:xfrm>
        <a:graphic>
          <a:graphicData uri="http://schemas.openxmlformats.org/presentationml/2006/ole">
            <p:oleObj spid="_x0000_s2114" name="Equation" r:id="rId5" imgW="203112" imgH="228501" progId="Equation.DSMT4">
              <p:embed/>
            </p:oleObj>
          </a:graphicData>
        </a:graphic>
      </p:graphicFrame>
      <p:sp>
        <p:nvSpPr>
          <p:cNvPr id="116" name="Right Brace 115"/>
          <p:cNvSpPr/>
          <p:nvPr/>
        </p:nvSpPr>
        <p:spPr>
          <a:xfrm rot="5400000">
            <a:off x="1038226" y="442912"/>
            <a:ext cx="347662" cy="1611313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17" name="Object 2"/>
          <p:cNvGraphicFramePr>
            <a:graphicFrameLocks noChangeAspect="1"/>
          </p:cNvGraphicFramePr>
          <p:nvPr/>
        </p:nvGraphicFramePr>
        <p:xfrm>
          <a:off x="1046163" y="1327150"/>
          <a:ext cx="284162" cy="404813"/>
        </p:xfrm>
        <a:graphic>
          <a:graphicData uri="http://schemas.openxmlformats.org/presentationml/2006/ole">
            <p:oleObj spid="_x0000_s2115" name="Equation" r:id="rId6" imgW="177646" imgH="228402" progId="Equation.DSMT4">
              <p:embed/>
            </p:oleObj>
          </a:graphicData>
        </a:graphic>
      </p:graphicFrame>
      <p:graphicFrame>
        <p:nvGraphicFramePr>
          <p:cNvPr id="118" name="Object 2"/>
          <p:cNvGraphicFramePr>
            <a:graphicFrameLocks noChangeAspect="1"/>
          </p:cNvGraphicFramePr>
          <p:nvPr/>
        </p:nvGraphicFramePr>
        <p:xfrm>
          <a:off x="5508625" y="2089150"/>
          <a:ext cx="284163" cy="404813"/>
        </p:xfrm>
        <a:graphic>
          <a:graphicData uri="http://schemas.openxmlformats.org/presentationml/2006/ole">
            <p:oleObj spid="_x0000_s2116" name="Equation" r:id="rId7" imgW="177646" imgH="228402" progId="Equation.DSMT4">
              <p:embed/>
            </p:oleObj>
          </a:graphicData>
        </a:graphic>
      </p:graphicFrame>
      <p:graphicFrame>
        <p:nvGraphicFramePr>
          <p:cNvPr id="119" name="Object 2"/>
          <p:cNvGraphicFramePr>
            <a:graphicFrameLocks noChangeAspect="1"/>
          </p:cNvGraphicFramePr>
          <p:nvPr/>
        </p:nvGraphicFramePr>
        <p:xfrm>
          <a:off x="5516563" y="5953125"/>
          <a:ext cx="365125" cy="452438"/>
        </p:xfrm>
        <a:graphic>
          <a:graphicData uri="http://schemas.openxmlformats.org/presentationml/2006/ole">
            <p:oleObj spid="_x0000_s2117" name="Equation" r:id="rId8" imgW="203112" imgH="228501" progId="Equation.DSMT4">
              <p:embed/>
            </p:oleObj>
          </a:graphicData>
        </a:graphic>
      </p:graphicFrame>
      <p:sp>
        <p:nvSpPr>
          <p:cNvPr id="120" name="Oval 119">
            <a:hlinkHover r:id="" action="ppaction://noaction" highlightClick="1"/>
          </p:cNvPr>
          <p:cNvSpPr/>
          <p:nvPr/>
        </p:nvSpPr>
        <p:spPr>
          <a:xfrm>
            <a:off x="1246188" y="5180013"/>
            <a:ext cx="101600" cy="10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1" name="Oval 120">
            <a:hlinkHover r:id="" action="ppaction://noaction" highlightClick="1"/>
          </p:cNvPr>
          <p:cNvSpPr/>
          <p:nvPr/>
        </p:nvSpPr>
        <p:spPr>
          <a:xfrm>
            <a:off x="1844675" y="5180013"/>
            <a:ext cx="101600" cy="10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2" name="Oval 121">
            <a:hlinkHover r:id="" action="ppaction://noaction" highlightClick="1"/>
          </p:cNvPr>
          <p:cNvSpPr/>
          <p:nvPr/>
        </p:nvSpPr>
        <p:spPr>
          <a:xfrm>
            <a:off x="3821113" y="5187950"/>
            <a:ext cx="101600" cy="1000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3" name="Oval 122">
            <a:hlinkHover r:id="" action="ppaction://noaction" highlightClick="1"/>
          </p:cNvPr>
          <p:cNvSpPr/>
          <p:nvPr/>
        </p:nvSpPr>
        <p:spPr>
          <a:xfrm>
            <a:off x="4416425" y="5200650"/>
            <a:ext cx="101600" cy="1000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6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9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125" name="Object 2"/>
          <p:cNvGraphicFramePr>
            <a:graphicFrameLocks noChangeAspect="1"/>
          </p:cNvGraphicFramePr>
          <p:nvPr/>
        </p:nvGraphicFramePr>
        <p:xfrm>
          <a:off x="258763" y="5319713"/>
          <a:ext cx="1050925" cy="338137"/>
        </p:xfrm>
        <a:graphic>
          <a:graphicData uri="http://schemas.openxmlformats.org/presentationml/2006/ole">
            <p:oleObj spid="_x0000_s2118" name="Equation" r:id="rId10" imgW="875920" imgH="253890" progId="Equation.DSMT4">
              <p:embed/>
            </p:oleObj>
          </a:graphicData>
        </a:graphic>
      </p:graphicFrame>
      <p:graphicFrame>
        <p:nvGraphicFramePr>
          <p:cNvPr id="126" name="Object 2"/>
          <p:cNvGraphicFramePr>
            <a:graphicFrameLocks noChangeAspect="1"/>
          </p:cNvGraphicFramePr>
          <p:nvPr/>
        </p:nvGraphicFramePr>
        <p:xfrm>
          <a:off x="1695450" y="5308600"/>
          <a:ext cx="1049338" cy="338138"/>
        </p:xfrm>
        <a:graphic>
          <a:graphicData uri="http://schemas.openxmlformats.org/presentationml/2006/ole">
            <p:oleObj spid="_x0000_s2119" name="Equation" r:id="rId11" imgW="875920" imgH="253890" progId="Equation.DSMT4">
              <p:embed/>
            </p:oleObj>
          </a:graphicData>
        </a:graphic>
      </p:graphicFrame>
      <p:graphicFrame>
        <p:nvGraphicFramePr>
          <p:cNvPr id="127" name="Object 2"/>
          <p:cNvGraphicFramePr>
            <a:graphicFrameLocks noChangeAspect="1"/>
          </p:cNvGraphicFramePr>
          <p:nvPr/>
        </p:nvGraphicFramePr>
        <p:xfrm>
          <a:off x="3057525" y="5308600"/>
          <a:ext cx="944563" cy="338138"/>
        </p:xfrm>
        <a:graphic>
          <a:graphicData uri="http://schemas.openxmlformats.org/presentationml/2006/ole">
            <p:oleObj spid="_x0000_s2120" name="Equation" r:id="rId12" imgW="787058" imgH="253890" progId="Equation.DSMT4">
              <p:embed/>
            </p:oleObj>
          </a:graphicData>
        </a:graphic>
      </p:graphicFrame>
      <p:graphicFrame>
        <p:nvGraphicFramePr>
          <p:cNvPr id="128" name="Object 2"/>
          <p:cNvGraphicFramePr>
            <a:graphicFrameLocks noChangeAspect="1"/>
          </p:cNvGraphicFramePr>
          <p:nvPr/>
        </p:nvGraphicFramePr>
        <p:xfrm>
          <a:off x="4314825" y="5283200"/>
          <a:ext cx="944563" cy="338138"/>
        </p:xfrm>
        <a:graphic>
          <a:graphicData uri="http://schemas.openxmlformats.org/presentationml/2006/ole">
            <p:oleObj spid="_x0000_s2121" name="Equation" r:id="rId13" imgW="787058" imgH="25389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5341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6" grpId="0" animBg="1"/>
      <p:bldP spid="120" grpId="0" animBg="1"/>
      <p:bldP spid="121" grpId="0" animBg="1"/>
      <p:bldP spid="122" grpId="0" animBg="1"/>
      <p:bldP spid="1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8" y="195263"/>
            <a:ext cx="5784850" cy="5619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700" dirty="0" smtClean="0"/>
              <a:t>II) Finding the General solution:</a:t>
            </a:r>
            <a:endParaRPr lang="en-CA" sz="2700" dirty="0"/>
          </a:p>
        </p:txBody>
      </p:sp>
      <p:sp>
        <p:nvSpPr>
          <p:cNvPr id="3087" name="Content Placeholder 2"/>
          <p:cNvSpPr>
            <a:spLocks noGrp="1"/>
          </p:cNvSpPr>
          <p:nvPr>
            <p:ph sz="quarter" idx="1"/>
          </p:nvPr>
        </p:nvSpPr>
        <p:spPr>
          <a:xfrm>
            <a:off x="111125" y="693738"/>
            <a:ext cx="8623300" cy="2254250"/>
          </a:xfrm>
        </p:spPr>
        <p:txBody>
          <a:bodyPr>
            <a:normAutofit/>
          </a:bodyPr>
          <a:lstStyle/>
          <a:p>
            <a:r>
              <a:rPr lang="en-CA" sz="2000" dirty="0" smtClean="0"/>
              <a:t>When finding the general solution, only one pair of solutions within a cycle is needed</a:t>
            </a:r>
          </a:p>
          <a:p>
            <a:r>
              <a:rPr lang="en-CA" sz="2000" dirty="0" smtClean="0"/>
              <a:t>Other solutions can be founded by adding/subtracting multiples of the period (Co-terminal angles)</a:t>
            </a:r>
          </a:p>
          <a:p>
            <a:r>
              <a:rPr lang="en-CA" sz="2000" dirty="0" smtClean="0"/>
              <a:t>Graphically, the horizontal distance between 2 solutions in separate cycles is equal to the period</a:t>
            </a:r>
          </a:p>
          <a:p>
            <a:pPr>
              <a:buFont typeface="Wingdings" pitchFamily="2" charset="2"/>
              <a:buNone/>
            </a:pPr>
            <a:endParaRPr lang="en-CA" sz="2300" dirty="0" smtClean="0"/>
          </a:p>
        </p:txBody>
      </p:sp>
      <p:grpSp>
        <p:nvGrpSpPr>
          <p:cNvPr id="3089" name="Group 116"/>
          <p:cNvGrpSpPr>
            <a:grpSpLocks noChangeAspect="1"/>
          </p:cNvGrpSpPr>
          <p:nvPr/>
        </p:nvGrpSpPr>
        <p:grpSpPr bwMode="auto">
          <a:xfrm>
            <a:off x="309563" y="2894013"/>
            <a:ext cx="4891087" cy="3919537"/>
            <a:chOff x="247" y="1663"/>
            <a:chExt cx="3246" cy="2469"/>
          </a:xfrm>
        </p:grpSpPr>
        <p:sp>
          <p:nvSpPr>
            <p:cNvPr id="3107" name="AutoShape 115"/>
            <p:cNvSpPr>
              <a:spLocks noChangeAspect="1" noChangeArrowheads="1" noTextEdit="1"/>
            </p:cNvSpPr>
            <p:nvPr/>
          </p:nvSpPr>
          <p:spPr bwMode="auto">
            <a:xfrm>
              <a:off x="247" y="1667"/>
              <a:ext cx="3246" cy="2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8" name="Rectangle 117"/>
            <p:cNvSpPr>
              <a:spLocks noChangeArrowheads="1"/>
            </p:cNvSpPr>
            <p:nvPr/>
          </p:nvSpPr>
          <p:spPr bwMode="auto">
            <a:xfrm>
              <a:off x="250" y="1671"/>
              <a:ext cx="3240" cy="245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09" name="Line 118"/>
            <p:cNvSpPr>
              <a:spLocks noChangeShapeType="1"/>
            </p:cNvSpPr>
            <p:nvPr/>
          </p:nvSpPr>
          <p:spPr bwMode="auto">
            <a:xfrm flipV="1">
              <a:off x="356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0" name="Line 119"/>
            <p:cNvSpPr>
              <a:spLocks noChangeShapeType="1"/>
            </p:cNvSpPr>
            <p:nvPr/>
          </p:nvSpPr>
          <p:spPr bwMode="auto">
            <a:xfrm flipV="1">
              <a:off x="359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1" name="Line 120"/>
            <p:cNvSpPr>
              <a:spLocks noChangeShapeType="1"/>
            </p:cNvSpPr>
            <p:nvPr/>
          </p:nvSpPr>
          <p:spPr bwMode="auto">
            <a:xfrm flipV="1">
              <a:off x="551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2" name="Line 121"/>
            <p:cNvSpPr>
              <a:spLocks noChangeShapeType="1"/>
            </p:cNvSpPr>
            <p:nvPr/>
          </p:nvSpPr>
          <p:spPr bwMode="auto">
            <a:xfrm flipV="1">
              <a:off x="55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3" name="Line 122"/>
            <p:cNvSpPr>
              <a:spLocks noChangeShapeType="1"/>
            </p:cNvSpPr>
            <p:nvPr/>
          </p:nvSpPr>
          <p:spPr bwMode="auto">
            <a:xfrm flipV="1">
              <a:off x="942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4" name="Line 123"/>
            <p:cNvSpPr>
              <a:spLocks noChangeShapeType="1"/>
            </p:cNvSpPr>
            <p:nvPr/>
          </p:nvSpPr>
          <p:spPr bwMode="auto">
            <a:xfrm flipV="1">
              <a:off x="94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5" name="Line 124"/>
            <p:cNvSpPr>
              <a:spLocks noChangeShapeType="1"/>
            </p:cNvSpPr>
            <p:nvPr/>
          </p:nvSpPr>
          <p:spPr bwMode="auto">
            <a:xfrm flipV="1">
              <a:off x="113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6" name="Line 125"/>
            <p:cNvSpPr>
              <a:spLocks noChangeShapeType="1"/>
            </p:cNvSpPr>
            <p:nvPr/>
          </p:nvSpPr>
          <p:spPr bwMode="auto">
            <a:xfrm flipV="1">
              <a:off x="1140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7" name="Line 126"/>
            <p:cNvSpPr>
              <a:spLocks noChangeShapeType="1"/>
            </p:cNvSpPr>
            <p:nvPr/>
          </p:nvSpPr>
          <p:spPr bwMode="auto">
            <a:xfrm flipV="1">
              <a:off x="1335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8" name="Line 127"/>
            <p:cNvSpPr>
              <a:spLocks noChangeShapeType="1"/>
            </p:cNvSpPr>
            <p:nvPr/>
          </p:nvSpPr>
          <p:spPr bwMode="auto">
            <a:xfrm flipV="1">
              <a:off x="133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9" name="Line 128"/>
            <p:cNvSpPr>
              <a:spLocks noChangeShapeType="1"/>
            </p:cNvSpPr>
            <p:nvPr/>
          </p:nvSpPr>
          <p:spPr bwMode="auto">
            <a:xfrm flipV="1">
              <a:off x="1530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0" name="Line 129"/>
            <p:cNvSpPr>
              <a:spLocks noChangeShapeType="1"/>
            </p:cNvSpPr>
            <p:nvPr/>
          </p:nvSpPr>
          <p:spPr bwMode="auto">
            <a:xfrm flipV="1">
              <a:off x="1533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1" name="Line 130"/>
            <p:cNvSpPr>
              <a:spLocks noChangeShapeType="1"/>
            </p:cNvSpPr>
            <p:nvPr/>
          </p:nvSpPr>
          <p:spPr bwMode="auto">
            <a:xfrm flipV="1">
              <a:off x="1725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2" name="Line 131"/>
            <p:cNvSpPr>
              <a:spLocks noChangeShapeType="1"/>
            </p:cNvSpPr>
            <p:nvPr/>
          </p:nvSpPr>
          <p:spPr bwMode="auto">
            <a:xfrm flipV="1">
              <a:off x="1728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3" name="Line 132"/>
            <p:cNvSpPr>
              <a:spLocks noChangeShapeType="1"/>
            </p:cNvSpPr>
            <p:nvPr/>
          </p:nvSpPr>
          <p:spPr bwMode="auto">
            <a:xfrm flipV="1">
              <a:off x="1921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4" name="Line 133"/>
            <p:cNvSpPr>
              <a:spLocks noChangeShapeType="1"/>
            </p:cNvSpPr>
            <p:nvPr/>
          </p:nvSpPr>
          <p:spPr bwMode="auto">
            <a:xfrm flipV="1">
              <a:off x="1923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5" name="Line 134"/>
            <p:cNvSpPr>
              <a:spLocks noChangeShapeType="1"/>
            </p:cNvSpPr>
            <p:nvPr/>
          </p:nvSpPr>
          <p:spPr bwMode="auto">
            <a:xfrm flipV="1">
              <a:off x="2116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6" name="Line 135"/>
            <p:cNvSpPr>
              <a:spLocks noChangeShapeType="1"/>
            </p:cNvSpPr>
            <p:nvPr/>
          </p:nvSpPr>
          <p:spPr bwMode="auto">
            <a:xfrm flipV="1">
              <a:off x="2119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7" name="Line 136"/>
            <p:cNvSpPr>
              <a:spLocks noChangeShapeType="1"/>
            </p:cNvSpPr>
            <p:nvPr/>
          </p:nvSpPr>
          <p:spPr bwMode="auto">
            <a:xfrm flipV="1">
              <a:off x="2311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8" name="Line 137"/>
            <p:cNvSpPr>
              <a:spLocks noChangeShapeType="1"/>
            </p:cNvSpPr>
            <p:nvPr/>
          </p:nvSpPr>
          <p:spPr bwMode="auto">
            <a:xfrm flipV="1">
              <a:off x="231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9" name="Line 138"/>
            <p:cNvSpPr>
              <a:spLocks noChangeShapeType="1"/>
            </p:cNvSpPr>
            <p:nvPr/>
          </p:nvSpPr>
          <p:spPr bwMode="auto">
            <a:xfrm flipV="1">
              <a:off x="250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0" name="Line 139"/>
            <p:cNvSpPr>
              <a:spLocks noChangeShapeType="1"/>
            </p:cNvSpPr>
            <p:nvPr/>
          </p:nvSpPr>
          <p:spPr bwMode="auto">
            <a:xfrm flipV="1">
              <a:off x="2509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1" name="Line 140"/>
            <p:cNvSpPr>
              <a:spLocks noChangeShapeType="1"/>
            </p:cNvSpPr>
            <p:nvPr/>
          </p:nvSpPr>
          <p:spPr bwMode="auto">
            <a:xfrm flipV="1">
              <a:off x="2702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2" name="Line 141"/>
            <p:cNvSpPr>
              <a:spLocks noChangeShapeType="1"/>
            </p:cNvSpPr>
            <p:nvPr/>
          </p:nvSpPr>
          <p:spPr bwMode="auto">
            <a:xfrm flipV="1">
              <a:off x="270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3" name="Line 142"/>
            <p:cNvSpPr>
              <a:spLocks noChangeShapeType="1"/>
            </p:cNvSpPr>
            <p:nvPr/>
          </p:nvSpPr>
          <p:spPr bwMode="auto">
            <a:xfrm flipV="1">
              <a:off x="289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4" name="Line 143"/>
            <p:cNvSpPr>
              <a:spLocks noChangeShapeType="1"/>
            </p:cNvSpPr>
            <p:nvPr/>
          </p:nvSpPr>
          <p:spPr bwMode="auto">
            <a:xfrm flipV="1">
              <a:off x="2900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5" name="Line 144"/>
            <p:cNvSpPr>
              <a:spLocks noChangeShapeType="1"/>
            </p:cNvSpPr>
            <p:nvPr/>
          </p:nvSpPr>
          <p:spPr bwMode="auto">
            <a:xfrm flipV="1">
              <a:off x="3092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6" name="Line 145"/>
            <p:cNvSpPr>
              <a:spLocks noChangeShapeType="1"/>
            </p:cNvSpPr>
            <p:nvPr/>
          </p:nvSpPr>
          <p:spPr bwMode="auto">
            <a:xfrm flipV="1">
              <a:off x="3095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7" name="Line 146"/>
            <p:cNvSpPr>
              <a:spLocks noChangeShapeType="1"/>
            </p:cNvSpPr>
            <p:nvPr/>
          </p:nvSpPr>
          <p:spPr bwMode="auto">
            <a:xfrm flipV="1">
              <a:off x="3288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8" name="Line 147"/>
            <p:cNvSpPr>
              <a:spLocks noChangeShapeType="1"/>
            </p:cNvSpPr>
            <p:nvPr/>
          </p:nvSpPr>
          <p:spPr bwMode="auto">
            <a:xfrm flipV="1">
              <a:off x="3290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9" name="Line 148"/>
            <p:cNvSpPr>
              <a:spLocks noChangeShapeType="1"/>
            </p:cNvSpPr>
            <p:nvPr/>
          </p:nvSpPr>
          <p:spPr bwMode="auto">
            <a:xfrm flipV="1">
              <a:off x="3485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0" name="Line 149"/>
            <p:cNvSpPr>
              <a:spLocks noChangeShapeType="1"/>
            </p:cNvSpPr>
            <p:nvPr/>
          </p:nvSpPr>
          <p:spPr bwMode="auto">
            <a:xfrm flipV="1">
              <a:off x="3488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1" name="Line 150"/>
            <p:cNvSpPr>
              <a:spLocks noChangeShapeType="1"/>
            </p:cNvSpPr>
            <p:nvPr/>
          </p:nvSpPr>
          <p:spPr bwMode="auto">
            <a:xfrm>
              <a:off x="252" y="3965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2" name="Line 151"/>
            <p:cNvSpPr>
              <a:spLocks noChangeShapeType="1"/>
            </p:cNvSpPr>
            <p:nvPr/>
          </p:nvSpPr>
          <p:spPr bwMode="auto">
            <a:xfrm>
              <a:off x="252" y="3969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3" name="Line 152"/>
            <p:cNvSpPr>
              <a:spLocks noChangeShapeType="1"/>
            </p:cNvSpPr>
            <p:nvPr/>
          </p:nvSpPr>
          <p:spPr bwMode="auto">
            <a:xfrm>
              <a:off x="252" y="3814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4" name="Line 153"/>
            <p:cNvSpPr>
              <a:spLocks noChangeShapeType="1"/>
            </p:cNvSpPr>
            <p:nvPr/>
          </p:nvSpPr>
          <p:spPr bwMode="auto">
            <a:xfrm>
              <a:off x="252" y="381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5" name="Line 154"/>
            <p:cNvSpPr>
              <a:spLocks noChangeShapeType="1"/>
            </p:cNvSpPr>
            <p:nvPr/>
          </p:nvSpPr>
          <p:spPr bwMode="auto">
            <a:xfrm>
              <a:off x="252" y="3659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6" name="Line 155"/>
            <p:cNvSpPr>
              <a:spLocks noChangeShapeType="1"/>
            </p:cNvSpPr>
            <p:nvPr/>
          </p:nvSpPr>
          <p:spPr bwMode="auto">
            <a:xfrm>
              <a:off x="252" y="3663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7" name="Line 156"/>
            <p:cNvSpPr>
              <a:spLocks noChangeShapeType="1"/>
            </p:cNvSpPr>
            <p:nvPr/>
          </p:nvSpPr>
          <p:spPr bwMode="auto">
            <a:xfrm>
              <a:off x="252" y="350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8" name="Line 157"/>
            <p:cNvSpPr>
              <a:spLocks noChangeShapeType="1"/>
            </p:cNvSpPr>
            <p:nvPr/>
          </p:nvSpPr>
          <p:spPr bwMode="auto">
            <a:xfrm>
              <a:off x="252" y="3512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9" name="Line 158"/>
            <p:cNvSpPr>
              <a:spLocks noChangeShapeType="1"/>
            </p:cNvSpPr>
            <p:nvPr/>
          </p:nvSpPr>
          <p:spPr bwMode="auto">
            <a:xfrm>
              <a:off x="252" y="3353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0" name="Line 159"/>
            <p:cNvSpPr>
              <a:spLocks noChangeShapeType="1"/>
            </p:cNvSpPr>
            <p:nvPr/>
          </p:nvSpPr>
          <p:spPr bwMode="auto">
            <a:xfrm>
              <a:off x="252" y="3357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1" name="Line 160"/>
            <p:cNvSpPr>
              <a:spLocks noChangeShapeType="1"/>
            </p:cNvSpPr>
            <p:nvPr/>
          </p:nvSpPr>
          <p:spPr bwMode="auto">
            <a:xfrm>
              <a:off x="252" y="3202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2" name="Line 161"/>
            <p:cNvSpPr>
              <a:spLocks noChangeShapeType="1"/>
            </p:cNvSpPr>
            <p:nvPr/>
          </p:nvSpPr>
          <p:spPr bwMode="auto">
            <a:xfrm>
              <a:off x="252" y="3206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3" name="Line 162"/>
            <p:cNvSpPr>
              <a:spLocks noChangeShapeType="1"/>
            </p:cNvSpPr>
            <p:nvPr/>
          </p:nvSpPr>
          <p:spPr bwMode="auto">
            <a:xfrm>
              <a:off x="252" y="3047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4" name="Line 163"/>
            <p:cNvSpPr>
              <a:spLocks noChangeShapeType="1"/>
            </p:cNvSpPr>
            <p:nvPr/>
          </p:nvSpPr>
          <p:spPr bwMode="auto">
            <a:xfrm>
              <a:off x="252" y="3051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5" name="Line 164"/>
            <p:cNvSpPr>
              <a:spLocks noChangeShapeType="1"/>
            </p:cNvSpPr>
            <p:nvPr/>
          </p:nvSpPr>
          <p:spPr bwMode="auto">
            <a:xfrm>
              <a:off x="252" y="2896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6" name="Line 165"/>
            <p:cNvSpPr>
              <a:spLocks noChangeShapeType="1"/>
            </p:cNvSpPr>
            <p:nvPr/>
          </p:nvSpPr>
          <p:spPr bwMode="auto">
            <a:xfrm>
              <a:off x="252" y="2900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7" name="Line 166"/>
            <p:cNvSpPr>
              <a:spLocks noChangeShapeType="1"/>
            </p:cNvSpPr>
            <p:nvPr/>
          </p:nvSpPr>
          <p:spPr bwMode="auto">
            <a:xfrm>
              <a:off x="252" y="2740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8" name="Line 167"/>
            <p:cNvSpPr>
              <a:spLocks noChangeShapeType="1"/>
            </p:cNvSpPr>
            <p:nvPr/>
          </p:nvSpPr>
          <p:spPr bwMode="auto">
            <a:xfrm>
              <a:off x="252" y="2744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9" name="Line 168"/>
            <p:cNvSpPr>
              <a:spLocks noChangeShapeType="1"/>
            </p:cNvSpPr>
            <p:nvPr/>
          </p:nvSpPr>
          <p:spPr bwMode="auto">
            <a:xfrm>
              <a:off x="252" y="2589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0" name="Line 169"/>
            <p:cNvSpPr>
              <a:spLocks noChangeShapeType="1"/>
            </p:cNvSpPr>
            <p:nvPr/>
          </p:nvSpPr>
          <p:spPr bwMode="auto">
            <a:xfrm>
              <a:off x="252" y="2593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1" name="Line 170"/>
            <p:cNvSpPr>
              <a:spLocks noChangeShapeType="1"/>
            </p:cNvSpPr>
            <p:nvPr/>
          </p:nvSpPr>
          <p:spPr bwMode="auto">
            <a:xfrm>
              <a:off x="252" y="2434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2" name="Line 171"/>
            <p:cNvSpPr>
              <a:spLocks noChangeShapeType="1"/>
            </p:cNvSpPr>
            <p:nvPr/>
          </p:nvSpPr>
          <p:spPr bwMode="auto">
            <a:xfrm>
              <a:off x="252" y="243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3" name="Line 172"/>
            <p:cNvSpPr>
              <a:spLocks noChangeShapeType="1"/>
            </p:cNvSpPr>
            <p:nvPr/>
          </p:nvSpPr>
          <p:spPr bwMode="auto">
            <a:xfrm>
              <a:off x="252" y="2283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4" name="Line 173"/>
            <p:cNvSpPr>
              <a:spLocks noChangeShapeType="1"/>
            </p:cNvSpPr>
            <p:nvPr/>
          </p:nvSpPr>
          <p:spPr bwMode="auto">
            <a:xfrm>
              <a:off x="252" y="2287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5" name="Line 174"/>
            <p:cNvSpPr>
              <a:spLocks noChangeShapeType="1"/>
            </p:cNvSpPr>
            <p:nvPr/>
          </p:nvSpPr>
          <p:spPr bwMode="auto">
            <a:xfrm>
              <a:off x="252" y="212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6" name="Line 175"/>
            <p:cNvSpPr>
              <a:spLocks noChangeShapeType="1"/>
            </p:cNvSpPr>
            <p:nvPr/>
          </p:nvSpPr>
          <p:spPr bwMode="auto">
            <a:xfrm>
              <a:off x="252" y="2132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7" name="Line 176"/>
            <p:cNvSpPr>
              <a:spLocks noChangeShapeType="1"/>
            </p:cNvSpPr>
            <p:nvPr/>
          </p:nvSpPr>
          <p:spPr bwMode="auto">
            <a:xfrm>
              <a:off x="252" y="1977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8" name="Line 177"/>
            <p:cNvSpPr>
              <a:spLocks noChangeShapeType="1"/>
            </p:cNvSpPr>
            <p:nvPr/>
          </p:nvSpPr>
          <p:spPr bwMode="auto">
            <a:xfrm>
              <a:off x="252" y="1981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9" name="Line 178"/>
            <p:cNvSpPr>
              <a:spLocks noChangeShapeType="1"/>
            </p:cNvSpPr>
            <p:nvPr/>
          </p:nvSpPr>
          <p:spPr bwMode="auto">
            <a:xfrm>
              <a:off x="252" y="1818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0" name="Line 179"/>
            <p:cNvSpPr>
              <a:spLocks noChangeShapeType="1"/>
            </p:cNvSpPr>
            <p:nvPr/>
          </p:nvSpPr>
          <p:spPr bwMode="auto">
            <a:xfrm>
              <a:off x="252" y="1822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1" name="Line 180"/>
            <p:cNvSpPr>
              <a:spLocks noChangeShapeType="1"/>
            </p:cNvSpPr>
            <p:nvPr/>
          </p:nvSpPr>
          <p:spPr bwMode="auto">
            <a:xfrm>
              <a:off x="252" y="1826"/>
              <a:ext cx="32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2" name="Line 181"/>
            <p:cNvSpPr>
              <a:spLocks noChangeShapeType="1"/>
            </p:cNvSpPr>
            <p:nvPr/>
          </p:nvSpPr>
          <p:spPr bwMode="auto">
            <a:xfrm>
              <a:off x="252" y="1830"/>
              <a:ext cx="323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3" name="Rectangle 182"/>
            <p:cNvSpPr>
              <a:spLocks noChangeArrowheads="1"/>
            </p:cNvSpPr>
            <p:nvPr/>
          </p:nvSpPr>
          <p:spPr bwMode="auto">
            <a:xfrm>
              <a:off x="3427" y="1667"/>
              <a:ext cx="5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174" name="Freeform 183"/>
            <p:cNvSpPr>
              <a:spLocks/>
            </p:cNvSpPr>
            <p:nvPr/>
          </p:nvSpPr>
          <p:spPr bwMode="auto">
            <a:xfrm>
              <a:off x="3457" y="1782"/>
              <a:ext cx="28" cy="88"/>
            </a:xfrm>
            <a:custGeom>
              <a:avLst/>
              <a:gdLst>
                <a:gd name="T0" fmla="*/ 0 w 28"/>
                <a:gd name="T1" fmla="*/ 0 h 88"/>
                <a:gd name="T2" fmla="*/ 28 w 28"/>
                <a:gd name="T3" fmla="*/ 44 h 88"/>
                <a:gd name="T4" fmla="*/ 0 w 28"/>
                <a:gd name="T5" fmla="*/ 88 h 88"/>
                <a:gd name="T6" fmla="*/ 0 w 2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88"/>
                <a:gd name="T14" fmla="*/ 28 w 2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88">
                  <a:moveTo>
                    <a:pt x="0" y="0"/>
                  </a:moveTo>
                  <a:lnTo>
                    <a:pt x="28" y="44"/>
                  </a:lnTo>
                  <a:lnTo>
                    <a:pt x="0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75" name="Line 184"/>
            <p:cNvSpPr>
              <a:spLocks noChangeShapeType="1"/>
            </p:cNvSpPr>
            <p:nvPr/>
          </p:nvSpPr>
          <p:spPr bwMode="auto">
            <a:xfrm flipV="1">
              <a:off x="744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6" name="Line 185"/>
            <p:cNvSpPr>
              <a:spLocks noChangeShapeType="1"/>
            </p:cNvSpPr>
            <p:nvPr/>
          </p:nvSpPr>
          <p:spPr bwMode="auto">
            <a:xfrm flipV="1">
              <a:off x="747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7" name="Line 186"/>
            <p:cNvSpPr>
              <a:spLocks noChangeShapeType="1"/>
            </p:cNvSpPr>
            <p:nvPr/>
          </p:nvSpPr>
          <p:spPr bwMode="auto">
            <a:xfrm flipV="1">
              <a:off x="749" y="1671"/>
              <a:ext cx="1" cy="245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8" name="Line 187"/>
            <p:cNvSpPr>
              <a:spLocks noChangeShapeType="1"/>
            </p:cNvSpPr>
            <p:nvPr/>
          </p:nvSpPr>
          <p:spPr bwMode="auto">
            <a:xfrm flipV="1">
              <a:off x="752" y="1671"/>
              <a:ext cx="1" cy="245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9" name="Rectangle 188"/>
            <p:cNvSpPr>
              <a:spLocks noChangeArrowheads="1"/>
            </p:cNvSpPr>
            <p:nvPr/>
          </p:nvSpPr>
          <p:spPr bwMode="auto">
            <a:xfrm>
              <a:off x="785" y="1663"/>
              <a:ext cx="5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3180" name="Freeform 189"/>
            <p:cNvSpPr>
              <a:spLocks/>
            </p:cNvSpPr>
            <p:nvPr/>
          </p:nvSpPr>
          <p:spPr bwMode="auto">
            <a:xfrm>
              <a:off x="721" y="1675"/>
              <a:ext cx="56" cy="44"/>
            </a:xfrm>
            <a:custGeom>
              <a:avLst/>
              <a:gdLst>
                <a:gd name="T0" fmla="*/ 0 w 56"/>
                <a:gd name="T1" fmla="*/ 44 h 44"/>
                <a:gd name="T2" fmla="*/ 28 w 56"/>
                <a:gd name="T3" fmla="*/ 0 h 44"/>
                <a:gd name="T4" fmla="*/ 56 w 56"/>
                <a:gd name="T5" fmla="*/ 44 h 44"/>
                <a:gd name="T6" fmla="*/ 0 w 56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44"/>
                <a:gd name="T14" fmla="*/ 56 w 56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44">
                  <a:moveTo>
                    <a:pt x="0" y="44"/>
                  </a:moveTo>
                  <a:lnTo>
                    <a:pt x="28" y="0"/>
                  </a:lnTo>
                  <a:lnTo>
                    <a:pt x="56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81" name="Rectangle 190"/>
            <p:cNvSpPr>
              <a:spLocks noChangeArrowheads="1"/>
            </p:cNvSpPr>
            <p:nvPr/>
          </p:nvSpPr>
          <p:spPr bwMode="auto">
            <a:xfrm>
              <a:off x="250" y="1671"/>
              <a:ext cx="3240" cy="245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2" name="Rectangle 191"/>
            <p:cNvSpPr>
              <a:spLocks noChangeArrowheads="1"/>
            </p:cNvSpPr>
            <p:nvPr/>
          </p:nvSpPr>
          <p:spPr bwMode="auto">
            <a:xfrm>
              <a:off x="759" y="1862"/>
              <a:ext cx="61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3183" name="Line 192"/>
            <p:cNvSpPr>
              <a:spLocks noChangeShapeType="1"/>
            </p:cNvSpPr>
            <p:nvPr/>
          </p:nvSpPr>
          <p:spPr bwMode="auto">
            <a:xfrm>
              <a:off x="1533" y="1794"/>
              <a:ext cx="1" cy="6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4" name="Rectangle 193"/>
            <p:cNvSpPr>
              <a:spLocks noChangeArrowheads="1"/>
            </p:cNvSpPr>
            <p:nvPr/>
          </p:nvSpPr>
          <p:spPr bwMode="auto">
            <a:xfrm>
              <a:off x="1535" y="1862"/>
              <a:ext cx="63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3185" name="Line 194"/>
            <p:cNvSpPr>
              <a:spLocks noChangeShapeType="1"/>
            </p:cNvSpPr>
            <p:nvPr/>
          </p:nvSpPr>
          <p:spPr bwMode="auto">
            <a:xfrm>
              <a:off x="2314" y="1794"/>
              <a:ext cx="1" cy="6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6" name="Rectangle 195"/>
            <p:cNvSpPr>
              <a:spLocks noChangeArrowheads="1"/>
            </p:cNvSpPr>
            <p:nvPr/>
          </p:nvSpPr>
          <p:spPr bwMode="auto">
            <a:xfrm>
              <a:off x="2286" y="1862"/>
              <a:ext cx="89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3187" name="Line 196"/>
            <p:cNvSpPr>
              <a:spLocks noChangeShapeType="1"/>
            </p:cNvSpPr>
            <p:nvPr/>
          </p:nvSpPr>
          <p:spPr bwMode="auto">
            <a:xfrm>
              <a:off x="3095" y="1794"/>
              <a:ext cx="1" cy="6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8" name="Rectangle 197"/>
            <p:cNvSpPr>
              <a:spLocks noChangeArrowheads="1"/>
            </p:cNvSpPr>
            <p:nvPr/>
          </p:nvSpPr>
          <p:spPr bwMode="auto">
            <a:xfrm>
              <a:off x="3067" y="1862"/>
              <a:ext cx="89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3p</a:t>
              </a:r>
              <a:endParaRPr lang="en-US"/>
            </a:p>
          </p:txBody>
        </p:sp>
        <p:sp>
          <p:nvSpPr>
            <p:cNvPr id="3189" name="Rectangle 198"/>
            <p:cNvSpPr>
              <a:spLocks noChangeArrowheads="1"/>
            </p:cNvSpPr>
            <p:nvPr/>
          </p:nvSpPr>
          <p:spPr bwMode="auto">
            <a:xfrm>
              <a:off x="620" y="3917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-14</a:t>
              </a:r>
              <a:endParaRPr lang="en-US"/>
            </a:p>
          </p:txBody>
        </p:sp>
        <p:sp>
          <p:nvSpPr>
            <p:cNvPr id="3190" name="Line 199"/>
            <p:cNvSpPr>
              <a:spLocks noChangeShapeType="1"/>
            </p:cNvSpPr>
            <p:nvPr/>
          </p:nvSpPr>
          <p:spPr bwMode="auto">
            <a:xfrm>
              <a:off x="729" y="3969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1" name="Rectangle 200"/>
            <p:cNvSpPr>
              <a:spLocks noChangeArrowheads="1"/>
            </p:cNvSpPr>
            <p:nvPr/>
          </p:nvSpPr>
          <p:spPr bwMode="auto">
            <a:xfrm>
              <a:off x="620" y="3766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-13</a:t>
              </a:r>
              <a:endParaRPr lang="en-US"/>
            </a:p>
          </p:txBody>
        </p:sp>
        <p:sp>
          <p:nvSpPr>
            <p:cNvPr id="3192" name="Line 201"/>
            <p:cNvSpPr>
              <a:spLocks noChangeShapeType="1"/>
            </p:cNvSpPr>
            <p:nvPr/>
          </p:nvSpPr>
          <p:spPr bwMode="auto">
            <a:xfrm>
              <a:off x="729" y="3818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3" name="Rectangle 202"/>
            <p:cNvSpPr>
              <a:spLocks noChangeArrowheads="1"/>
            </p:cNvSpPr>
            <p:nvPr/>
          </p:nvSpPr>
          <p:spPr bwMode="auto">
            <a:xfrm>
              <a:off x="620" y="3611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-12</a:t>
              </a:r>
              <a:endParaRPr lang="en-US"/>
            </a:p>
          </p:txBody>
        </p:sp>
        <p:sp>
          <p:nvSpPr>
            <p:cNvPr id="3194" name="Line 203"/>
            <p:cNvSpPr>
              <a:spLocks noChangeShapeType="1"/>
            </p:cNvSpPr>
            <p:nvPr/>
          </p:nvSpPr>
          <p:spPr bwMode="auto">
            <a:xfrm>
              <a:off x="729" y="3663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5" name="Rectangle 204"/>
            <p:cNvSpPr>
              <a:spLocks noChangeArrowheads="1"/>
            </p:cNvSpPr>
            <p:nvPr/>
          </p:nvSpPr>
          <p:spPr bwMode="auto">
            <a:xfrm>
              <a:off x="620" y="3460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-11</a:t>
              </a:r>
              <a:endParaRPr lang="en-US"/>
            </a:p>
          </p:txBody>
        </p:sp>
        <p:sp>
          <p:nvSpPr>
            <p:cNvPr id="3196" name="Line 205"/>
            <p:cNvSpPr>
              <a:spLocks noChangeShapeType="1"/>
            </p:cNvSpPr>
            <p:nvPr/>
          </p:nvSpPr>
          <p:spPr bwMode="auto">
            <a:xfrm>
              <a:off x="729" y="3512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7" name="Rectangle 206"/>
            <p:cNvSpPr>
              <a:spLocks noChangeArrowheads="1"/>
            </p:cNvSpPr>
            <p:nvPr/>
          </p:nvSpPr>
          <p:spPr bwMode="auto">
            <a:xfrm>
              <a:off x="620" y="3305"/>
              <a:ext cx="13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-10</a:t>
              </a:r>
              <a:endParaRPr lang="en-US"/>
            </a:p>
          </p:txBody>
        </p:sp>
        <p:sp>
          <p:nvSpPr>
            <p:cNvPr id="3198" name="Line 207"/>
            <p:cNvSpPr>
              <a:spLocks noChangeShapeType="1"/>
            </p:cNvSpPr>
            <p:nvPr/>
          </p:nvSpPr>
          <p:spPr bwMode="auto">
            <a:xfrm>
              <a:off x="729" y="3357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9" name="Rectangle 208"/>
            <p:cNvSpPr>
              <a:spLocks noChangeArrowheads="1"/>
            </p:cNvSpPr>
            <p:nvPr/>
          </p:nvSpPr>
          <p:spPr bwMode="auto">
            <a:xfrm>
              <a:off x="655" y="3154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-9</a:t>
              </a:r>
              <a:endParaRPr lang="en-US"/>
            </a:p>
          </p:txBody>
        </p:sp>
        <p:sp>
          <p:nvSpPr>
            <p:cNvPr id="3200" name="Line 209"/>
            <p:cNvSpPr>
              <a:spLocks noChangeShapeType="1"/>
            </p:cNvSpPr>
            <p:nvPr/>
          </p:nvSpPr>
          <p:spPr bwMode="auto">
            <a:xfrm>
              <a:off x="729" y="3206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1" name="Rectangle 210"/>
            <p:cNvSpPr>
              <a:spLocks noChangeArrowheads="1"/>
            </p:cNvSpPr>
            <p:nvPr/>
          </p:nvSpPr>
          <p:spPr bwMode="auto">
            <a:xfrm>
              <a:off x="655" y="2999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3202" name="Line 211"/>
            <p:cNvSpPr>
              <a:spLocks noChangeShapeType="1"/>
            </p:cNvSpPr>
            <p:nvPr/>
          </p:nvSpPr>
          <p:spPr bwMode="auto">
            <a:xfrm>
              <a:off x="729" y="3051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3" name="Rectangle 212"/>
            <p:cNvSpPr>
              <a:spLocks noChangeArrowheads="1"/>
            </p:cNvSpPr>
            <p:nvPr/>
          </p:nvSpPr>
          <p:spPr bwMode="auto">
            <a:xfrm>
              <a:off x="655" y="2848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-7</a:t>
              </a:r>
              <a:endParaRPr lang="en-US"/>
            </a:p>
          </p:txBody>
        </p:sp>
        <p:sp>
          <p:nvSpPr>
            <p:cNvPr id="3204" name="Line 213"/>
            <p:cNvSpPr>
              <a:spLocks noChangeShapeType="1"/>
            </p:cNvSpPr>
            <p:nvPr/>
          </p:nvSpPr>
          <p:spPr bwMode="auto">
            <a:xfrm>
              <a:off x="729" y="2900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5" name="Rectangle 214"/>
            <p:cNvSpPr>
              <a:spLocks noChangeArrowheads="1"/>
            </p:cNvSpPr>
            <p:nvPr/>
          </p:nvSpPr>
          <p:spPr bwMode="auto">
            <a:xfrm>
              <a:off x="655" y="2693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3206" name="Line 215"/>
            <p:cNvSpPr>
              <a:spLocks noChangeShapeType="1"/>
            </p:cNvSpPr>
            <p:nvPr/>
          </p:nvSpPr>
          <p:spPr bwMode="auto">
            <a:xfrm>
              <a:off x="729" y="2744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7" name="Rectangle 216"/>
            <p:cNvSpPr>
              <a:spLocks noChangeArrowheads="1"/>
            </p:cNvSpPr>
            <p:nvPr/>
          </p:nvSpPr>
          <p:spPr bwMode="auto">
            <a:xfrm>
              <a:off x="655" y="2542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3208" name="Line 217"/>
            <p:cNvSpPr>
              <a:spLocks noChangeShapeType="1"/>
            </p:cNvSpPr>
            <p:nvPr/>
          </p:nvSpPr>
          <p:spPr bwMode="auto">
            <a:xfrm>
              <a:off x="729" y="2593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9" name="Rectangle 218"/>
            <p:cNvSpPr>
              <a:spLocks noChangeArrowheads="1"/>
            </p:cNvSpPr>
            <p:nvPr/>
          </p:nvSpPr>
          <p:spPr bwMode="auto">
            <a:xfrm>
              <a:off x="655" y="2387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3210" name="Line 219"/>
            <p:cNvSpPr>
              <a:spLocks noChangeShapeType="1"/>
            </p:cNvSpPr>
            <p:nvPr/>
          </p:nvSpPr>
          <p:spPr bwMode="auto">
            <a:xfrm>
              <a:off x="729" y="2438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1" name="Rectangle 220"/>
            <p:cNvSpPr>
              <a:spLocks noChangeArrowheads="1"/>
            </p:cNvSpPr>
            <p:nvPr/>
          </p:nvSpPr>
          <p:spPr bwMode="auto">
            <a:xfrm>
              <a:off x="655" y="2236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3212" name="Line 221"/>
            <p:cNvSpPr>
              <a:spLocks noChangeShapeType="1"/>
            </p:cNvSpPr>
            <p:nvPr/>
          </p:nvSpPr>
          <p:spPr bwMode="auto">
            <a:xfrm>
              <a:off x="729" y="2287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3" name="Rectangle 222"/>
            <p:cNvSpPr>
              <a:spLocks noChangeArrowheads="1"/>
            </p:cNvSpPr>
            <p:nvPr/>
          </p:nvSpPr>
          <p:spPr bwMode="auto">
            <a:xfrm>
              <a:off x="655" y="2080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214" name="Line 223"/>
            <p:cNvSpPr>
              <a:spLocks noChangeShapeType="1"/>
            </p:cNvSpPr>
            <p:nvPr/>
          </p:nvSpPr>
          <p:spPr bwMode="auto">
            <a:xfrm>
              <a:off x="729" y="2132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5" name="Rectangle 224"/>
            <p:cNvSpPr>
              <a:spLocks noChangeArrowheads="1"/>
            </p:cNvSpPr>
            <p:nvPr/>
          </p:nvSpPr>
          <p:spPr bwMode="auto">
            <a:xfrm>
              <a:off x="655" y="1929"/>
              <a:ext cx="9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216" name="Line 225"/>
            <p:cNvSpPr>
              <a:spLocks noChangeShapeType="1"/>
            </p:cNvSpPr>
            <p:nvPr/>
          </p:nvSpPr>
          <p:spPr bwMode="auto">
            <a:xfrm>
              <a:off x="729" y="1981"/>
              <a:ext cx="4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7" name="Rectangle 227"/>
            <p:cNvSpPr>
              <a:spLocks noChangeArrowheads="1"/>
            </p:cNvSpPr>
            <p:nvPr/>
          </p:nvSpPr>
          <p:spPr bwMode="auto">
            <a:xfrm>
              <a:off x="250" y="1671"/>
              <a:ext cx="3240" cy="245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16" name="Freeform 226"/>
          <p:cNvSpPr>
            <a:spLocks/>
          </p:cNvSpPr>
          <p:nvPr/>
        </p:nvSpPr>
        <p:spPr bwMode="auto">
          <a:xfrm>
            <a:off x="315913" y="3644900"/>
            <a:ext cx="4879975" cy="2909888"/>
          </a:xfrm>
          <a:custGeom>
            <a:avLst/>
            <a:gdLst>
              <a:gd name="T0" fmla="*/ 2147483647 w 1277"/>
              <a:gd name="T1" fmla="*/ 2147483647 h 461"/>
              <a:gd name="T2" fmla="*/ 2147483647 w 1277"/>
              <a:gd name="T3" fmla="*/ 2147483647 h 461"/>
              <a:gd name="T4" fmla="*/ 2147483647 w 1277"/>
              <a:gd name="T5" fmla="*/ 2147483647 h 461"/>
              <a:gd name="T6" fmla="*/ 2147483647 w 1277"/>
              <a:gd name="T7" fmla="*/ 2147483647 h 461"/>
              <a:gd name="T8" fmla="*/ 2147483647 w 1277"/>
              <a:gd name="T9" fmla="*/ 2147483647 h 461"/>
              <a:gd name="T10" fmla="*/ 2147483647 w 1277"/>
              <a:gd name="T11" fmla="*/ 2147483647 h 461"/>
              <a:gd name="T12" fmla="*/ 2147483647 w 1277"/>
              <a:gd name="T13" fmla="*/ 2147483647 h 461"/>
              <a:gd name="T14" fmla="*/ 2147483647 w 1277"/>
              <a:gd name="T15" fmla="*/ 2147483647 h 461"/>
              <a:gd name="T16" fmla="*/ 2147483647 w 1277"/>
              <a:gd name="T17" fmla="*/ 2147483647 h 461"/>
              <a:gd name="T18" fmla="*/ 2147483647 w 1277"/>
              <a:gd name="T19" fmla="*/ 2147483647 h 461"/>
              <a:gd name="T20" fmla="*/ 2147483647 w 1277"/>
              <a:gd name="T21" fmla="*/ 2147483647 h 461"/>
              <a:gd name="T22" fmla="*/ 2147483647 w 1277"/>
              <a:gd name="T23" fmla="*/ 2147483647 h 461"/>
              <a:gd name="T24" fmla="*/ 2147483647 w 1277"/>
              <a:gd name="T25" fmla="*/ 2147483647 h 461"/>
              <a:gd name="T26" fmla="*/ 2147483647 w 1277"/>
              <a:gd name="T27" fmla="*/ 2147483647 h 461"/>
              <a:gd name="T28" fmla="*/ 2147483647 w 1277"/>
              <a:gd name="T29" fmla="*/ 2147483647 h 461"/>
              <a:gd name="T30" fmla="*/ 2147483647 w 1277"/>
              <a:gd name="T31" fmla="*/ 0 h 461"/>
              <a:gd name="T32" fmla="*/ 2147483647 w 1277"/>
              <a:gd name="T33" fmla="*/ 2147483647 h 461"/>
              <a:gd name="T34" fmla="*/ 2147483647 w 1277"/>
              <a:gd name="T35" fmla="*/ 2147483647 h 461"/>
              <a:gd name="T36" fmla="*/ 2147483647 w 1277"/>
              <a:gd name="T37" fmla="*/ 2147483647 h 461"/>
              <a:gd name="T38" fmla="*/ 2147483647 w 1277"/>
              <a:gd name="T39" fmla="*/ 2147483647 h 461"/>
              <a:gd name="T40" fmla="*/ 2147483647 w 1277"/>
              <a:gd name="T41" fmla="*/ 2147483647 h 461"/>
              <a:gd name="T42" fmla="*/ 2147483647 w 1277"/>
              <a:gd name="T43" fmla="*/ 2147483647 h 461"/>
              <a:gd name="T44" fmla="*/ 2147483647 w 1277"/>
              <a:gd name="T45" fmla="*/ 2147483647 h 461"/>
              <a:gd name="T46" fmla="*/ 2147483647 w 1277"/>
              <a:gd name="T47" fmla="*/ 2147483647 h 461"/>
              <a:gd name="T48" fmla="*/ 2147483647 w 1277"/>
              <a:gd name="T49" fmla="*/ 2147483647 h 461"/>
              <a:gd name="T50" fmla="*/ 2147483647 w 1277"/>
              <a:gd name="T51" fmla="*/ 2147483647 h 461"/>
              <a:gd name="T52" fmla="*/ 2147483647 w 1277"/>
              <a:gd name="T53" fmla="*/ 2147483647 h 461"/>
              <a:gd name="T54" fmla="*/ 2147483647 w 1277"/>
              <a:gd name="T55" fmla="*/ 2147483647 h 461"/>
              <a:gd name="T56" fmla="*/ 2147483647 w 1277"/>
              <a:gd name="T57" fmla="*/ 2147483647 h 461"/>
              <a:gd name="T58" fmla="*/ 2147483647 w 1277"/>
              <a:gd name="T59" fmla="*/ 2147483647 h 461"/>
              <a:gd name="T60" fmla="*/ 2147483647 w 1277"/>
              <a:gd name="T61" fmla="*/ 2147483647 h 461"/>
              <a:gd name="T62" fmla="*/ 2147483647 w 1277"/>
              <a:gd name="T63" fmla="*/ 2147483647 h 461"/>
              <a:gd name="T64" fmla="*/ 2147483647 w 1277"/>
              <a:gd name="T65" fmla="*/ 2147483647 h 461"/>
              <a:gd name="T66" fmla="*/ 2147483647 w 1277"/>
              <a:gd name="T67" fmla="*/ 2147483647 h 461"/>
              <a:gd name="T68" fmla="*/ 2147483647 w 1277"/>
              <a:gd name="T69" fmla="*/ 2147483647 h 461"/>
              <a:gd name="T70" fmla="*/ 2147483647 w 1277"/>
              <a:gd name="T71" fmla="*/ 2147483647 h 461"/>
              <a:gd name="T72" fmla="*/ 2147483647 w 1277"/>
              <a:gd name="T73" fmla="*/ 2147483647 h 461"/>
              <a:gd name="T74" fmla="*/ 2147483647 w 1277"/>
              <a:gd name="T75" fmla="*/ 2147483647 h 461"/>
              <a:gd name="T76" fmla="*/ 2147483647 w 1277"/>
              <a:gd name="T77" fmla="*/ 2147483647 h 461"/>
              <a:gd name="T78" fmla="*/ 2147483647 w 1277"/>
              <a:gd name="T79" fmla="*/ 2147483647 h 461"/>
              <a:gd name="T80" fmla="*/ 2147483647 w 1277"/>
              <a:gd name="T81" fmla="*/ 2147483647 h 461"/>
              <a:gd name="T82" fmla="*/ 2147483647 w 1277"/>
              <a:gd name="T83" fmla="*/ 2147483647 h 461"/>
              <a:gd name="T84" fmla="*/ 2147483647 w 1277"/>
              <a:gd name="T85" fmla="*/ 2147483647 h 461"/>
              <a:gd name="T86" fmla="*/ 2147483647 w 1277"/>
              <a:gd name="T87" fmla="*/ 0 h 461"/>
              <a:gd name="T88" fmla="*/ 2147483647 w 1277"/>
              <a:gd name="T89" fmla="*/ 2147483647 h 461"/>
              <a:gd name="T90" fmla="*/ 2147483647 w 1277"/>
              <a:gd name="T91" fmla="*/ 2147483647 h 461"/>
              <a:gd name="T92" fmla="*/ 2147483647 w 1277"/>
              <a:gd name="T93" fmla="*/ 2147483647 h 461"/>
              <a:gd name="T94" fmla="*/ 2147483647 w 1277"/>
              <a:gd name="T95" fmla="*/ 2147483647 h 461"/>
              <a:gd name="T96" fmla="*/ 2147483647 w 1277"/>
              <a:gd name="T97" fmla="*/ 2147483647 h 461"/>
              <a:gd name="T98" fmla="*/ 2147483647 w 1277"/>
              <a:gd name="T99" fmla="*/ 2147483647 h 461"/>
              <a:gd name="T100" fmla="*/ 2147483647 w 1277"/>
              <a:gd name="T101" fmla="*/ 2147483647 h 461"/>
              <a:gd name="T102" fmla="*/ 2147483647 w 1277"/>
              <a:gd name="T103" fmla="*/ 2147483647 h 461"/>
              <a:gd name="T104" fmla="*/ 2147483647 w 1277"/>
              <a:gd name="T105" fmla="*/ 2147483647 h 461"/>
              <a:gd name="T106" fmla="*/ 2147483647 w 1277"/>
              <a:gd name="T107" fmla="*/ 2147483647 h 461"/>
              <a:gd name="T108" fmla="*/ 2147483647 w 1277"/>
              <a:gd name="T109" fmla="*/ 2147483647 h 461"/>
              <a:gd name="T110" fmla="*/ 2147483647 w 1277"/>
              <a:gd name="T111" fmla="*/ 2147483647 h 461"/>
              <a:gd name="T112" fmla="*/ 2147483647 w 1277"/>
              <a:gd name="T113" fmla="*/ 2147483647 h 461"/>
              <a:gd name="T114" fmla="*/ 2147483647 w 1277"/>
              <a:gd name="T115" fmla="*/ 2147483647 h 46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61"/>
              <a:gd name="T176" fmla="*/ 1277 w 1277"/>
              <a:gd name="T177" fmla="*/ 461 h 46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61">
                <a:moveTo>
                  <a:pt x="0" y="441"/>
                </a:moveTo>
                <a:lnTo>
                  <a:pt x="2" y="442"/>
                </a:lnTo>
                <a:lnTo>
                  <a:pt x="4" y="444"/>
                </a:lnTo>
                <a:lnTo>
                  <a:pt x="6" y="446"/>
                </a:lnTo>
                <a:lnTo>
                  <a:pt x="8" y="448"/>
                </a:lnTo>
                <a:lnTo>
                  <a:pt x="10" y="449"/>
                </a:lnTo>
                <a:lnTo>
                  <a:pt x="12" y="451"/>
                </a:lnTo>
                <a:lnTo>
                  <a:pt x="14" y="452"/>
                </a:lnTo>
                <a:lnTo>
                  <a:pt x="16" y="453"/>
                </a:lnTo>
                <a:lnTo>
                  <a:pt x="18" y="455"/>
                </a:lnTo>
                <a:lnTo>
                  <a:pt x="20" y="456"/>
                </a:lnTo>
                <a:lnTo>
                  <a:pt x="22" y="457"/>
                </a:lnTo>
                <a:lnTo>
                  <a:pt x="24" y="458"/>
                </a:lnTo>
                <a:lnTo>
                  <a:pt x="26" y="458"/>
                </a:lnTo>
                <a:lnTo>
                  <a:pt x="28" y="459"/>
                </a:lnTo>
                <a:lnTo>
                  <a:pt x="30" y="460"/>
                </a:lnTo>
                <a:lnTo>
                  <a:pt x="32" y="460"/>
                </a:lnTo>
                <a:lnTo>
                  <a:pt x="34" y="461"/>
                </a:lnTo>
                <a:lnTo>
                  <a:pt x="36" y="461"/>
                </a:lnTo>
                <a:lnTo>
                  <a:pt x="38" y="461"/>
                </a:lnTo>
                <a:lnTo>
                  <a:pt x="40" y="461"/>
                </a:lnTo>
                <a:lnTo>
                  <a:pt x="42" y="461"/>
                </a:lnTo>
                <a:lnTo>
                  <a:pt x="44" y="461"/>
                </a:lnTo>
                <a:lnTo>
                  <a:pt x="46" y="461"/>
                </a:lnTo>
                <a:lnTo>
                  <a:pt x="48" y="461"/>
                </a:lnTo>
                <a:lnTo>
                  <a:pt x="50" y="461"/>
                </a:lnTo>
                <a:lnTo>
                  <a:pt x="52" y="460"/>
                </a:lnTo>
                <a:lnTo>
                  <a:pt x="54" y="460"/>
                </a:lnTo>
                <a:lnTo>
                  <a:pt x="56" y="459"/>
                </a:lnTo>
                <a:lnTo>
                  <a:pt x="58" y="458"/>
                </a:lnTo>
                <a:lnTo>
                  <a:pt x="60" y="458"/>
                </a:lnTo>
                <a:lnTo>
                  <a:pt x="62" y="457"/>
                </a:lnTo>
                <a:lnTo>
                  <a:pt x="64" y="456"/>
                </a:lnTo>
                <a:lnTo>
                  <a:pt x="66" y="455"/>
                </a:lnTo>
                <a:lnTo>
                  <a:pt x="68" y="454"/>
                </a:lnTo>
                <a:lnTo>
                  <a:pt x="70" y="452"/>
                </a:lnTo>
                <a:lnTo>
                  <a:pt x="72" y="451"/>
                </a:lnTo>
                <a:lnTo>
                  <a:pt x="74" y="449"/>
                </a:lnTo>
                <a:lnTo>
                  <a:pt x="76" y="448"/>
                </a:lnTo>
                <a:lnTo>
                  <a:pt x="78" y="446"/>
                </a:lnTo>
                <a:lnTo>
                  <a:pt x="80" y="445"/>
                </a:lnTo>
                <a:lnTo>
                  <a:pt x="82" y="443"/>
                </a:lnTo>
                <a:lnTo>
                  <a:pt x="84" y="441"/>
                </a:lnTo>
                <a:lnTo>
                  <a:pt x="86" y="439"/>
                </a:lnTo>
                <a:lnTo>
                  <a:pt x="88" y="437"/>
                </a:lnTo>
                <a:lnTo>
                  <a:pt x="90" y="435"/>
                </a:lnTo>
                <a:lnTo>
                  <a:pt x="92" y="432"/>
                </a:lnTo>
                <a:lnTo>
                  <a:pt x="94" y="430"/>
                </a:lnTo>
                <a:lnTo>
                  <a:pt x="96" y="428"/>
                </a:lnTo>
                <a:lnTo>
                  <a:pt x="98" y="425"/>
                </a:lnTo>
                <a:lnTo>
                  <a:pt x="100" y="422"/>
                </a:lnTo>
                <a:lnTo>
                  <a:pt x="102" y="420"/>
                </a:lnTo>
                <a:lnTo>
                  <a:pt x="104" y="417"/>
                </a:lnTo>
                <a:lnTo>
                  <a:pt x="106" y="414"/>
                </a:lnTo>
                <a:lnTo>
                  <a:pt x="108" y="411"/>
                </a:lnTo>
                <a:lnTo>
                  <a:pt x="110" y="408"/>
                </a:lnTo>
                <a:lnTo>
                  <a:pt x="112" y="405"/>
                </a:lnTo>
                <a:lnTo>
                  <a:pt x="114" y="402"/>
                </a:lnTo>
                <a:lnTo>
                  <a:pt x="116" y="399"/>
                </a:lnTo>
                <a:lnTo>
                  <a:pt x="118" y="396"/>
                </a:lnTo>
                <a:lnTo>
                  <a:pt x="120" y="393"/>
                </a:lnTo>
                <a:lnTo>
                  <a:pt x="122" y="389"/>
                </a:lnTo>
                <a:lnTo>
                  <a:pt x="124" y="386"/>
                </a:lnTo>
                <a:lnTo>
                  <a:pt x="126" y="382"/>
                </a:lnTo>
                <a:lnTo>
                  <a:pt x="128" y="379"/>
                </a:lnTo>
                <a:lnTo>
                  <a:pt x="130" y="375"/>
                </a:lnTo>
                <a:lnTo>
                  <a:pt x="132" y="371"/>
                </a:lnTo>
                <a:lnTo>
                  <a:pt x="134" y="367"/>
                </a:lnTo>
                <a:lnTo>
                  <a:pt x="136" y="364"/>
                </a:lnTo>
                <a:lnTo>
                  <a:pt x="138" y="360"/>
                </a:lnTo>
                <a:lnTo>
                  <a:pt x="140" y="356"/>
                </a:lnTo>
                <a:lnTo>
                  <a:pt x="142" y="352"/>
                </a:lnTo>
                <a:lnTo>
                  <a:pt x="144" y="348"/>
                </a:lnTo>
                <a:lnTo>
                  <a:pt x="146" y="344"/>
                </a:lnTo>
                <a:lnTo>
                  <a:pt x="148" y="340"/>
                </a:lnTo>
                <a:lnTo>
                  <a:pt x="150" y="335"/>
                </a:lnTo>
                <a:lnTo>
                  <a:pt x="152" y="331"/>
                </a:lnTo>
                <a:lnTo>
                  <a:pt x="154" y="327"/>
                </a:lnTo>
                <a:lnTo>
                  <a:pt x="156" y="323"/>
                </a:lnTo>
                <a:lnTo>
                  <a:pt x="158" y="318"/>
                </a:lnTo>
                <a:lnTo>
                  <a:pt x="160" y="314"/>
                </a:lnTo>
                <a:lnTo>
                  <a:pt x="162" y="310"/>
                </a:lnTo>
                <a:lnTo>
                  <a:pt x="164" y="305"/>
                </a:lnTo>
                <a:lnTo>
                  <a:pt x="166" y="301"/>
                </a:lnTo>
                <a:lnTo>
                  <a:pt x="168" y="296"/>
                </a:lnTo>
                <a:lnTo>
                  <a:pt x="170" y="292"/>
                </a:lnTo>
                <a:lnTo>
                  <a:pt x="172" y="287"/>
                </a:lnTo>
                <a:lnTo>
                  <a:pt x="174" y="283"/>
                </a:lnTo>
                <a:lnTo>
                  <a:pt x="176" y="278"/>
                </a:lnTo>
                <a:lnTo>
                  <a:pt x="178" y="273"/>
                </a:lnTo>
                <a:lnTo>
                  <a:pt x="180" y="269"/>
                </a:lnTo>
                <a:lnTo>
                  <a:pt x="182" y="264"/>
                </a:lnTo>
                <a:lnTo>
                  <a:pt x="184" y="259"/>
                </a:lnTo>
                <a:lnTo>
                  <a:pt x="186" y="255"/>
                </a:lnTo>
                <a:lnTo>
                  <a:pt x="188" y="250"/>
                </a:lnTo>
                <a:lnTo>
                  <a:pt x="190" y="245"/>
                </a:lnTo>
                <a:lnTo>
                  <a:pt x="192" y="241"/>
                </a:lnTo>
                <a:lnTo>
                  <a:pt x="194" y="236"/>
                </a:lnTo>
                <a:lnTo>
                  <a:pt x="196" y="231"/>
                </a:lnTo>
                <a:lnTo>
                  <a:pt x="198" y="227"/>
                </a:lnTo>
                <a:lnTo>
                  <a:pt x="200" y="222"/>
                </a:lnTo>
                <a:lnTo>
                  <a:pt x="202" y="217"/>
                </a:lnTo>
                <a:lnTo>
                  <a:pt x="204" y="212"/>
                </a:lnTo>
                <a:lnTo>
                  <a:pt x="206" y="208"/>
                </a:lnTo>
                <a:lnTo>
                  <a:pt x="208" y="203"/>
                </a:lnTo>
                <a:lnTo>
                  <a:pt x="210" y="198"/>
                </a:lnTo>
                <a:lnTo>
                  <a:pt x="212" y="194"/>
                </a:lnTo>
                <a:lnTo>
                  <a:pt x="214" y="189"/>
                </a:lnTo>
                <a:lnTo>
                  <a:pt x="216" y="184"/>
                </a:lnTo>
                <a:lnTo>
                  <a:pt x="218" y="180"/>
                </a:lnTo>
                <a:lnTo>
                  <a:pt x="220" y="175"/>
                </a:lnTo>
                <a:lnTo>
                  <a:pt x="222" y="171"/>
                </a:lnTo>
                <a:lnTo>
                  <a:pt x="224" y="166"/>
                </a:lnTo>
                <a:lnTo>
                  <a:pt x="226" y="162"/>
                </a:lnTo>
                <a:lnTo>
                  <a:pt x="228" y="157"/>
                </a:lnTo>
                <a:lnTo>
                  <a:pt x="230" y="153"/>
                </a:lnTo>
                <a:lnTo>
                  <a:pt x="232" y="148"/>
                </a:lnTo>
                <a:lnTo>
                  <a:pt x="234" y="144"/>
                </a:lnTo>
                <a:lnTo>
                  <a:pt x="236" y="140"/>
                </a:lnTo>
                <a:lnTo>
                  <a:pt x="238" y="135"/>
                </a:lnTo>
                <a:lnTo>
                  <a:pt x="240" y="131"/>
                </a:lnTo>
                <a:lnTo>
                  <a:pt x="242" y="127"/>
                </a:lnTo>
                <a:lnTo>
                  <a:pt x="244" y="123"/>
                </a:lnTo>
                <a:lnTo>
                  <a:pt x="246" y="118"/>
                </a:lnTo>
                <a:lnTo>
                  <a:pt x="248" y="114"/>
                </a:lnTo>
                <a:lnTo>
                  <a:pt x="250" y="110"/>
                </a:lnTo>
                <a:lnTo>
                  <a:pt x="252" y="106"/>
                </a:lnTo>
                <a:lnTo>
                  <a:pt x="254" y="102"/>
                </a:lnTo>
                <a:lnTo>
                  <a:pt x="256" y="99"/>
                </a:lnTo>
                <a:lnTo>
                  <a:pt x="258" y="95"/>
                </a:lnTo>
                <a:lnTo>
                  <a:pt x="260" y="91"/>
                </a:lnTo>
                <a:lnTo>
                  <a:pt x="262" y="87"/>
                </a:lnTo>
                <a:lnTo>
                  <a:pt x="264" y="84"/>
                </a:lnTo>
                <a:lnTo>
                  <a:pt x="266" y="80"/>
                </a:lnTo>
                <a:lnTo>
                  <a:pt x="268" y="76"/>
                </a:lnTo>
                <a:lnTo>
                  <a:pt x="270" y="73"/>
                </a:lnTo>
                <a:lnTo>
                  <a:pt x="272" y="70"/>
                </a:lnTo>
                <a:lnTo>
                  <a:pt x="274" y="66"/>
                </a:lnTo>
                <a:lnTo>
                  <a:pt x="276" y="63"/>
                </a:lnTo>
                <a:lnTo>
                  <a:pt x="278" y="60"/>
                </a:lnTo>
                <a:lnTo>
                  <a:pt x="280" y="57"/>
                </a:lnTo>
                <a:lnTo>
                  <a:pt x="282" y="53"/>
                </a:lnTo>
                <a:lnTo>
                  <a:pt x="284" y="51"/>
                </a:lnTo>
                <a:lnTo>
                  <a:pt x="286" y="48"/>
                </a:lnTo>
                <a:lnTo>
                  <a:pt x="288" y="45"/>
                </a:lnTo>
                <a:lnTo>
                  <a:pt x="290" y="42"/>
                </a:lnTo>
                <a:lnTo>
                  <a:pt x="292" y="39"/>
                </a:lnTo>
                <a:lnTo>
                  <a:pt x="294" y="37"/>
                </a:lnTo>
                <a:lnTo>
                  <a:pt x="296" y="34"/>
                </a:lnTo>
                <a:lnTo>
                  <a:pt x="298" y="32"/>
                </a:lnTo>
                <a:lnTo>
                  <a:pt x="300" y="29"/>
                </a:lnTo>
                <a:lnTo>
                  <a:pt x="302" y="27"/>
                </a:lnTo>
                <a:lnTo>
                  <a:pt x="304" y="25"/>
                </a:lnTo>
                <a:lnTo>
                  <a:pt x="306" y="23"/>
                </a:lnTo>
                <a:lnTo>
                  <a:pt x="308" y="21"/>
                </a:lnTo>
                <a:lnTo>
                  <a:pt x="310" y="19"/>
                </a:lnTo>
                <a:lnTo>
                  <a:pt x="312" y="17"/>
                </a:lnTo>
                <a:lnTo>
                  <a:pt x="314" y="15"/>
                </a:lnTo>
                <a:lnTo>
                  <a:pt x="316" y="14"/>
                </a:lnTo>
                <a:lnTo>
                  <a:pt x="318" y="12"/>
                </a:lnTo>
                <a:lnTo>
                  <a:pt x="320" y="11"/>
                </a:lnTo>
                <a:lnTo>
                  <a:pt x="322" y="9"/>
                </a:lnTo>
                <a:lnTo>
                  <a:pt x="324" y="8"/>
                </a:lnTo>
                <a:lnTo>
                  <a:pt x="326" y="7"/>
                </a:lnTo>
                <a:lnTo>
                  <a:pt x="328" y="6"/>
                </a:lnTo>
                <a:lnTo>
                  <a:pt x="330" y="5"/>
                </a:lnTo>
                <a:lnTo>
                  <a:pt x="332" y="4"/>
                </a:lnTo>
                <a:lnTo>
                  <a:pt x="334" y="3"/>
                </a:lnTo>
                <a:lnTo>
                  <a:pt x="336" y="2"/>
                </a:lnTo>
                <a:lnTo>
                  <a:pt x="338" y="1"/>
                </a:lnTo>
                <a:lnTo>
                  <a:pt x="340" y="1"/>
                </a:lnTo>
                <a:lnTo>
                  <a:pt x="342" y="0"/>
                </a:lnTo>
                <a:lnTo>
                  <a:pt x="344" y="0"/>
                </a:lnTo>
                <a:lnTo>
                  <a:pt x="346" y="0"/>
                </a:lnTo>
                <a:lnTo>
                  <a:pt x="348" y="0"/>
                </a:lnTo>
                <a:lnTo>
                  <a:pt x="350" y="0"/>
                </a:lnTo>
                <a:lnTo>
                  <a:pt x="352" y="0"/>
                </a:lnTo>
                <a:lnTo>
                  <a:pt x="354" y="0"/>
                </a:lnTo>
                <a:lnTo>
                  <a:pt x="356" y="0"/>
                </a:lnTo>
                <a:lnTo>
                  <a:pt x="358" y="0"/>
                </a:lnTo>
                <a:lnTo>
                  <a:pt x="360" y="1"/>
                </a:lnTo>
                <a:lnTo>
                  <a:pt x="362" y="1"/>
                </a:lnTo>
                <a:lnTo>
                  <a:pt x="364" y="2"/>
                </a:lnTo>
                <a:lnTo>
                  <a:pt x="366" y="2"/>
                </a:lnTo>
                <a:lnTo>
                  <a:pt x="368" y="3"/>
                </a:lnTo>
                <a:lnTo>
                  <a:pt x="370" y="4"/>
                </a:lnTo>
                <a:lnTo>
                  <a:pt x="372" y="5"/>
                </a:lnTo>
                <a:lnTo>
                  <a:pt x="374" y="6"/>
                </a:lnTo>
                <a:lnTo>
                  <a:pt x="376" y="7"/>
                </a:lnTo>
                <a:lnTo>
                  <a:pt x="378" y="9"/>
                </a:lnTo>
                <a:lnTo>
                  <a:pt x="380" y="10"/>
                </a:lnTo>
                <a:lnTo>
                  <a:pt x="382" y="11"/>
                </a:lnTo>
                <a:lnTo>
                  <a:pt x="384" y="13"/>
                </a:lnTo>
                <a:lnTo>
                  <a:pt x="386" y="14"/>
                </a:lnTo>
                <a:lnTo>
                  <a:pt x="388" y="16"/>
                </a:lnTo>
                <a:lnTo>
                  <a:pt x="390" y="18"/>
                </a:lnTo>
                <a:lnTo>
                  <a:pt x="392" y="20"/>
                </a:lnTo>
                <a:lnTo>
                  <a:pt x="394" y="22"/>
                </a:lnTo>
                <a:lnTo>
                  <a:pt x="396" y="24"/>
                </a:lnTo>
                <a:lnTo>
                  <a:pt x="398" y="26"/>
                </a:lnTo>
                <a:lnTo>
                  <a:pt x="400" y="28"/>
                </a:lnTo>
                <a:lnTo>
                  <a:pt x="402" y="31"/>
                </a:lnTo>
                <a:lnTo>
                  <a:pt x="404" y="33"/>
                </a:lnTo>
                <a:lnTo>
                  <a:pt x="406" y="35"/>
                </a:lnTo>
                <a:lnTo>
                  <a:pt x="408" y="38"/>
                </a:lnTo>
                <a:lnTo>
                  <a:pt x="410" y="41"/>
                </a:lnTo>
                <a:lnTo>
                  <a:pt x="412" y="43"/>
                </a:lnTo>
                <a:lnTo>
                  <a:pt x="414" y="46"/>
                </a:lnTo>
                <a:lnTo>
                  <a:pt x="416" y="49"/>
                </a:lnTo>
                <a:lnTo>
                  <a:pt x="418" y="52"/>
                </a:lnTo>
                <a:lnTo>
                  <a:pt x="420" y="55"/>
                </a:lnTo>
                <a:lnTo>
                  <a:pt x="422" y="58"/>
                </a:lnTo>
                <a:lnTo>
                  <a:pt x="424" y="61"/>
                </a:lnTo>
                <a:lnTo>
                  <a:pt x="426" y="65"/>
                </a:lnTo>
                <a:lnTo>
                  <a:pt x="428" y="68"/>
                </a:lnTo>
                <a:lnTo>
                  <a:pt x="430" y="71"/>
                </a:lnTo>
                <a:lnTo>
                  <a:pt x="432" y="75"/>
                </a:lnTo>
                <a:lnTo>
                  <a:pt x="434" y="78"/>
                </a:lnTo>
                <a:lnTo>
                  <a:pt x="436" y="82"/>
                </a:lnTo>
                <a:lnTo>
                  <a:pt x="438" y="85"/>
                </a:lnTo>
                <a:lnTo>
                  <a:pt x="440" y="89"/>
                </a:lnTo>
                <a:lnTo>
                  <a:pt x="442" y="93"/>
                </a:lnTo>
                <a:lnTo>
                  <a:pt x="444" y="97"/>
                </a:lnTo>
                <a:lnTo>
                  <a:pt x="446" y="101"/>
                </a:lnTo>
                <a:lnTo>
                  <a:pt x="448" y="104"/>
                </a:lnTo>
                <a:lnTo>
                  <a:pt x="450" y="108"/>
                </a:lnTo>
                <a:lnTo>
                  <a:pt x="452" y="112"/>
                </a:lnTo>
                <a:lnTo>
                  <a:pt x="454" y="116"/>
                </a:lnTo>
                <a:lnTo>
                  <a:pt x="456" y="121"/>
                </a:lnTo>
                <a:lnTo>
                  <a:pt x="458" y="125"/>
                </a:lnTo>
                <a:lnTo>
                  <a:pt x="460" y="129"/>
                </a:lnTo>
                <a:lnTo>
                  <a:pt x="462" y="133"/>
                </a:lnTo>
                <a:lnTo>
                  <a:pt x="464" y="138"/>
                </a:lnTo>
                <a:lnTo>
                  <a:pt x="466" y="142"/>
                </a:lnTo>
                <a:lnTo>
                  <a:pt x="468" y="146"/>
                </a:lnTo>
                <a:lnTo>
                  <a:pt x="470" y="151"/>
                </a:lnTo>
                <a:lnTo>
                  <a:pt x="472" y="155"/>
                </a:lnTo>
                <a:lnTo>
                  <a:pt x="474" y="159"/>
                </a:lnTo>
                <a:lnTo>
                  <a:pt x="476" y="164"/>
                </a:lnTo>
                <a:lnTo>
                  <a:pt x="478" y="169"/>
                </a:lnTo>
                <a:lnTo>
                  <a:pt x="480" y="173"/>
                </a:lnTo>
                <a:lnTo>
                  <a:pt x="482" y="178"/>
                </a:lnTo>
                <a:lnTo>
                  <a:pt x="484" y="182"/>
                </a:lnTo>
                <a:lnTo>
                  <a:pt x="486" y="187"/>
                </a:lnTo>
                <a:lnTo>
                  <a:pt x="488" y="191"/>
                </a:lnTo>
                <a:lnTo>
                  <a:pt x="490" y="196"/>
                </a:lnTo>
                <a:lnTo>
                  <a:pt x="492" y="201"/>
                </a:lnTo>
                <a:lnTo>
                  <a:pt x="494" y="205"/>
                </a:lnTo>
                <a:lnTo>
                  <a:pt x="496" y="210"/>
                </a:lnTo>
                <a:lnTo>
                  <a:pt x="498" y="215"/>
                </a:lnTo>
                <a:lnTo>
                  <a:pt x="500" y="220"/>
                </a:lnTo>
                <a:lnTo>
                  <a:pt x="502" y="224"/>
                </a:lnTo>
                <a:lnTo>
                  <a:pt x="504" y="229"/>
                </a:lnTo>
                <a:lnTo>
                  <a:pt x="506" y="234"/>
                </a:lnTo>
                <a:lnTo>
                  <a:pt x="508" y="238"/>
                </a:lnTo>
                <a:lnTo>
                  <a:pt x="510" y="243"/>
                </a:lnTo>
                <a:lnTo>
                  <a:pt x="512" y="248"/>
                </a:lnTo>
                <a:lnTo>
                  <a:pt x="514" y="252"/>
                </a:lnTo>
                <a:lnTo>
                  <a:pt x="516" y="257"/>
                </a:lnTo>
                <a:lnTo>
                  <a:pt x="518" y="262"/>
                </a:lnTo>
                <a:lnTo>
                  <a:pt x="520" y="266"/>
                </a:lnTo>
                <a:lnTo>
                  <a:pt x="522" y="271"/>
                </a:lnTo>
                <a:lnTo>
                  <a:pt x="524" y="276"/>
                </a:lnTo>
                <a:lnTo>
                  <a:pt x="526" y="280"/>
                </a:lnTo>
                <a:lnTo>
                  <a:pt x="528" y="285"/>
                </a:lnTo>
                <a:lnTo>
                  <a:pt x="530" y="289"/>
                </a:lnTo>
                <a:lnTo>
                  <a:pt x="532" y="294"/>
                </a:lnTo>
                <a:lnTo>
                  <a:pt x="534" y="299"/>
                </a:lnTo>
                <a:lnTo>
                  <a:pt x="536" y="303"/>
                </a:lnTo>
                <a:lnTo>
                  <a:pt x="538" y="307"/>
                </a:lnTo>
                <a:lnTo>
                  <a:pt x="540" y="312"/>
                </a:lnTo>
                <a:lnTo>
                  <a:pt x="542" y="316"/>
                </a:lnTo>
                <a:lnTo>
                  <a:pt x="544" y="321"/>
                </a:lnTo>
                <a:lnTo>
                  <a:pt x="546" y="325"/>
                </a:lnTo>
                <a:lnTo>
                  <a:pt x="548" y="329"/>
                </a:lnTo>
                <a:lnTo>
                  <a:pt x="550" y="333"/>
                </a:lnTo>
                <a:lnTo>
                  <a:pt x="552" y="338"/>
                </a:lnTo>
                <a:lnTo>
                  <a:pt x="554" y="342"/>
                </a:lnTo>
                <a:lnTo>
                  <a:pt x="556" y="346"/>
                </a:lnTo>
                <a:lnTo>
                  <a:pt x="558" y="350"/>
                </a:lnTo>
                <a:lnTo>
                  <a:pt x="560" y="354"/>
                </a:lnTo>
                <a:lnTo>
                  <a:pt x="562" y="358"/>
                </a:lnTo>
                <a:lnTo>
                  <a:pt x="564" y="362"/>
                </a:lnTo>
                <a:lnTo>
                  <a:pt x="566" y="366"/>
                </a:lnTo>
                <a:lnTo>
                  <a:pt x="568" y="369"/>
                </a:lnTo>
                <a:lnTo>
                  <a:pt x="570" y="373"/>
                </a:lnTo>
                <a:lnTo>
                  <a:pt x="572" y="377"/>
                </a:lnTo>
                <a:lnTo>
                  <a:pt x="574" y="380"/>
                </a:lnTo>
                <a:lnTo>
                  <a:pt x="576" y="384"/>
                </a:lnTo>
                <a:lnTo>
                  <a:pt x="578" y="387"/>
                </a:lnTo>
                <a:lnTo>
                  <a:pt x="580" y="391"/>
                </a:lnTo>
                <a:lnTo>
                  <a:pt x="582" y="394"/>
                </a:lnTo>
                <a:lnTo>
                  <a:pt x="584" y="398"/>
                </a:lnTo>
                <a:lnTo>
                  <a:pt x="586" y="401"/>
                </a:lnTo>
                <a:lnTo>
                  <a:pt x="588" y="404"/>
                </a:lnTo>
                <a:lnTo>
                  <a:pt x="590" y="407"/>
                </a:lnTo>
                <a:lnTo>
                  <a:pt x="592" y="410"/>
                </a:lnTo>
                <a:lnTo>
                  <a:pt x="594" y="413"/>
                </a:lnTo>
                <a:lnTo>
                  <a:pt x="596" y="416"/>
                </a:lnTo>
                <a:lnTo>
                  <a:pt x="598" y="419"/>
                </a:lnTo>
                <a:lnTo>
                  <a:pt x="600" y="421"/>
                </a:lnTo>
                <a:lnTo>
                  <a:pt x="602" y="424"/>
                </a:lnTo>
                <a:lnTo>
                  <a:pt x="604" y="426"/>
                </a:lnTo>
                <a:lnTo>
                  <a:pt x="606" y="429"/>
                </a:lnTo>
                <a:lnTo>
                  <a:pt x="608" y="431"/>
                </a:lnTo>
                <a:lnTo>
                  <a:pt x="610" y="433"/>
                </a:lnTo>
                <a:lnTo>
                  <a:pt x="612" y="436"/>
                </a:lnTo>
                <a:lnTo>
                  <a:pt x="614" y="438"/>
                </a:lnTo>
                <a:lnTo>
                  <a:pt x="616" y="440"/>
                </a:lnTo>
                <a:lnTo>
                  <a:pt x="618" y="442"/>
                </a:lnTo>
                <a:lnTo>
                  <a:pt x="620" y="444"/>
                </a:lnTo>
                <a:lnTo>
                  <a:pt x="622" y="445"/>
                </a:lnTo>
                <a:lnTo>
                  <a:pt x="624" y="447"/>
                </a:lnTo>
                <a:lnTo>
                  <a:pt x="626" y="449"/>
                </a:lnTo>
                <a:lnTo>
                  <a:pt x="628" y="450"/>
                </a:lnTo>
                <a:lnTo>
                  <a:pt x="630" y="452"/>
                </a:lnTo>
                <a:lnTo>
                  <a:pt x="632" y="453"/>
                </a:lnTo>
                <a:lnTo>
                  <a:pt x="634" y="454"/>
                </a:lnTo>
                <a:lnTo>
                  <a:pt x="636" y="455"/>
                </a:lnTo>
                <a:lnTo>
                  <a:pt x="638" y="456"/>
                </a:lnTo>
                <a:lnTo>
                  <a:pt x="640" y="457"/>
                </a:lnTo>
                <a:lnTo>
                  <a:pt x="642" y="458"/>
                </a:lnTo>
                <a:lnTo>
                  <a:pt x="644" y="459"/>
                </a:lnTo>
                <a:lnTo>
                  <a:pt x="646" y="460"/>
                </a:lnTo>
                <a:lnTo>
                  <a:pt x="648" y="460"/>
                </a:lnTo>
                <a:lnTo>
                  <a:pt x="650" y="461"/>
                </a:lnTo>
                <a:lnTo>
                  <a:pt x="652" y="461"/>
                </a:lnTo>
                <a:lnTo>
                  <a:pt x="654" y="461"/>
                </a:lnTo>
                <a:lnTo>
                  <a:pt x="656" y="461"/>
                </a:lnTo>
                <a:lnTo>
                  <a:pt x="658" y="461"/>
                </a:lnTo>
                <a:lnTo>
                  <a:pt x="660" y="461"/>
                </a:lnTo>
                <a:lnTo>
                  <a:pt x="662" y="461"/>
                </a:lnTo>
                <a:lnTo>
                  <a:pt x="664" y="461"/>
                </a:lnTo>
                <a:lnTo>
                  <a:pt x="666" y="461"/>
                </a:lnTo>
                <a:lnTo>
                  <a:pt x="668" y="460"/>
                </a:lnTo>
                <a:lnTo>
                  <a:pt x="670" y="460"/>
                </a:lnTo>
                <a:lnTo>
                  <a:pt x="672" y="459"/>
                </a:lnTo>
                <a:lnTo>
                  <a:pt x="674" y="459"/>
                </a:lnTo>
                <a:lnTo>
                  <a:pt x="676" y="458"/>
                </a:lnTo>
                <a:lnTo>
                  <a:pt x="678" y="457"/>
                </a:lnTo>
                <a:lnTo>
                  <a:pt x="680" y="456"/>
                </a:lnTo>
                <a:lnTo>
                  <a:pt x="682" y="455"/>
                </a:lnTo>
                <a:lnTo>
                  <a:pt x="684" y="454"/>
                </a:lnTo>
                <a:lnTo>
                  <a:pt x="686" y="453"/>
                </a:lnTo>
                <a:lnTo>
                  <a:pt x="688" y="451"/>
                </a:lnTo>
                <a:lnTo>
                  <a:pt x="690" y="450"/>
                </a:lnTo>
                <a:lnTo>
                  <a:pt x="692" y="448"/>
                </a:lnTo>
                <a:lnTo>
                  <a:pt x="694" y="447"/>
                </a:lnTo>
                <a:lnTo>
                  <a:pt x="696" y="445"/>
                </a:lnTo>
                <a:lnTo>
                  <a:pt x="698" y="443"/>
                </a:lnTo>
                <a:lnTo>
                  <a:pt x="700" y="441"/>
                </a:lnTo>
                <a:lnTo>
                  <a:pt x="702" y="440"/>
                </a:lnTo>
                <a:lnTo>
                  <a:pt x="704" y="437"/>
                </a:lnTo>
                <a:lnTo>
                  <a:pt x="706" y="435"/>
                </a:lnTo>
                <a:lnTo>
                  <a:pt x="708" y="433"/>
                </a:lnTo>
                <a:lnTo>
                  <a:pt x="710" y="431"/>
                </a:lnTo>
                <a:lnTo>
                  <a:pt x="712" y="428"/>
                </a:lnTo>
                <a:lnTo>
                  <a:pt x="714" y="426"/>
                </a:lnTo>
                <a:lnTo>
                  <a:pt x="716" y="423"/>
                </a:lnTo>
                <a:lnTo>
                  <a:pt x="718" y="421"/>
                </a:lnTo>
                <a:lnTo>
                  <a:pt x="720" y="418"/>
                </a:lnTo>
                <a:lnTo>
                  <a:pt x="722" y="415"/>
                </a:lnTo>
                <a:lnTo>
                  <a:pt x="724" y="412"/>
                </a:lnTo>
                <a:lnTo>
                  <a:pt x="726" y="410"/>
                </a:lnTo>
                <a:lnTo>
                  <a:pt x="728" y="407"/>
                </a:lnTo>
                <a:lnTo>
                  <a:pt x="730" y="403"/>
                </a:lnTo>
                <a:lnTo>
                  <a:pt x="732" y="400"/>
                </a:lnTo>
                <a:lnTo>
                  <a:pt x="734" y="397"/>
                </a:lnTo>
                <a:lnTo>
                  <a:pt x="736" y="394"/>
                </a:lnTo>
                <a:lnTo>
                  <a:pt x="738" y="390"/>
                </a:lnTo>
                <a:lnTo>
                  <a:pt x="740" y="387"/>
                </a:lnTo>
                <a:lnTo>
                  <a:pt x="742" y="383"/>
                </a:lnTo>
                <a:lnTo>
                  <a:pt x="744" y="380"/>
                </a:lnTo>
                <a:lnTo>
                  <a:pt x="746" y="376"/>
                </a:lnTo>
                <a:lnTo>
                  <a:pt x="748" y="373"/>
                </a:lnTo>
                <a:lnTo>
                  <a:pt x="750" y="369"/>
                </a:lnTo>
                <a:lnTo>
                  <a:pt x="752" y="365"/>
                </a:lnTo>
                <a:lnTo>
                  <a:pt x="754" y="361"/>
                </a:lnTo>
                <a:lnTo>
                  <a:pt x="756" y="357"/>
                </a:lnTo>
                <a:lnTo>
                  <a:pt x="758" y="353"/>
                </a:lnTo>
                <a:lnTo>
                  <a:pt x="760" y="349"/>
                </a:lnTo>
                <a:lnTo>
                  <a:pt x="762" y="345"/>
                </a:lnTo>
                <a:lnTo>
                  <a:pt x="764" y="341"/>
                </a:lnTo>
                <a:lnTo>
                  <a:pt x="766" y="337"/>
                </a:lnTo>
                <a:lnTo>
                  <a:pt x="768" y="333"/>
                </a:lnTo>
                <a:lnTo>
                  <a:pt x="770" y="329"/>
                </a:lnTo>
                <a:lnTo>
                  <a:pt x="772" y="324"/>
                </a:lnTo>
                <a:lnTo>
                  <a:pt x="774" y="320"/>
                </a:lnTo>
                <a:lnTo>
                  <a:pt x="776" y="316"/>
                </a:lnTo>
                <a:lnTo>
                  <a:pt x="778" y="311"/>
                </a:lnTo>
                <a:lnTo>
                  <a:pt x="780" y="307"/>
                </a:lnTo>
                <a:lnTo>
                  <a:pt x="782" y="302"/>
                </a:lnTo>
                <a:lnTo>
                  <a:pt x="784" y="298"/>
                </a:lnTo>
                <a:lnTo>
                  <a:pt x="786" y="293"/>
                </a:lnTo>
                <a:lnTo>
                  <a:pt x="788" y="289"/>
                </a:lnTo>
                <a:lnTo>
                  <a:pt x="790" y="284"/>
                </a:lnTo>
                <a:lnTo>
                  <a:pt x="792" y="280"/>
                </a:lnTo>
                <a:lnTo>
                  <a:pt x="794" y="275"/>
                </a:lnTo>
                <a:lnTo>
                  <a:pt x="796" y="270"/>
                </a:lnTo>
                <a:lnTo>
                  <a:pt x="798" y="266"/>
                </a:lnTo>
                <a:lnTo>
                  <a:pt x="800" y="261"/>
                </a:lnTo>
                <a:lnTo>
                  <a:pt x="802" y="256"/>
                </a:lnTo>
                <a:lnTo>
                  <a:pt x="804" y="252"/>
                </a:lnTo>
                <a:lnTo>
                  <a:pt x="806" y="247"/>
                </a:lnTo>
                <a:lnTo>
                  <a:pt x="808" y="242"/>
                </a:lnTo>
                <a:lnTo>
                  <a:pt x="810" y="238"/>
                </a:lnTo>
                <a:lnTo>
                  <a:pt x="812" y="233"/>
                </a:lnTo>
                <a:lnTo>
                  <a:pt x="814" y="228"/>
                </a:lnTo>
                <a:lnTo>
                  <a:pt x="816" y="224"/>
                </a:lnTo>
                <a:lnTo>
                  <a:pt x="818" y="219"/>
                </a:lnTo>
                <a:lnTo>
                  <a:pt x="820" y="214"/>
                </a:lnTo>
                <a:lnTo>
                  <a:pt x="822" y="209"/>
                </a:lnTo>
                <a:lnTo>
                  <a:pt x="824" y="205"/>
                </a:lnTo>
                <a:lnTo>
                  <a:pt x="826" y="200"/>
                </a:lnTo>
                <a:lnTo>
                  <a:pt x="828" y="195"/>
                </a:lnTo>
                <a:lnTo>
                  <a:pt x="830" y="191"/>
                </a:lnTo>
                <a:lnTo>
                  <a:pt x="832" y="186"/>
                </a:lnTo>
                <a:lnTo>
                  <a:pt x="834" y="182"/>
                </a:lnTo>
                <a:lnTo>
                  <a:pt x="836" y="177"/>
                </a:lnTo>
                <a:lnTo>
                  <a:pt x="838" y="172"/>
                </a:lnTo>
                <a:lnTo>
                  <a:pt x="840" y="168"/>
                </a:lnTo>
                <a:lnTo>
                  <a:pt x="842" y="163"/>
                </a:lnTo>
                <a:lnTo>
                  <a:pt x="844" y="159"/>
                </a:lnTo>
                <a:lnTo>
                  <a:pt x="846" y="154"/>
                </a:lnTo>
                <a:lnTo>
                  <a:pt x="848" y="150"/>
                </a:lnTo>
                <a:lnTo>
                  <a:pt x="850" y="146"/>
                </a:lnTo>
                <a:lnTo>
                  <a:pt x="852" y="141"/>
                </a:lnTo>
                <a:lnTo>
                  <a:pt x="854" y="137"/>
                </a:lnTo>
                <a:lnTo>
                  <a:pt x="856" y="133"/>
                </a:lnTo>
                <a:lnTo>
                  <a:pt x="858" y="128"/>
                </a:lnTo>
                <a:lnTo>
                  <a:pt x="860" y="124"/>
                </a:lnTo>
                <a:lnTo>
                  <a:pt x="862" y="120"/>
                </a:lnTo>
                <a:lnTo>
                  <a:pt x="864" y="116"/>
                </a:lnTo>
                <a:lnTo>
                  <a:pt x="866" y="112"/>
                </a:lnTo>
                <a:lnTo>
                  <a:pt x="868" y="108"/>
                </a:lnTo>
                <a:lnTo>
                  <a:pt x="870" y="104"/>
                </a:lnTo>
                <a:lnTo>
                  <a:pt x="872" y="100"/>
                </a:lnTo>
                <a:lnTo>
                  <a:pt x="874" y="96"/>
                </a:lnTo>
                <a:lnTo>
                  <a:pt x="876" y="92"/>
                </a:lnTo>
                <a:lnTo>
                  <a:pt x="878" y="89"/>
                </a:lnTo>
                <a:lnTo>
                  <a:pt x="880" y="85"/>
                </a:lnTo>
                <a:lnTo>
                  <a:pt x="882" y="81"/>
                </a:lnTo>
                <a:lnTo>
                  <a:pt x="884" y="78"/>
                </a:lnTo>
                <a:lnTo>
                  <a:pt x="886" y="74"/>
                </a:lnTo>
                <a:lnTo>
                  <a:pt x="888" y="71"/>
                </a:lnTo>
                <a:lnTo>
                  <a:pt x="890" y="67"/>
                </a:lnTo>
                <a:lnTo>
                  <a:pt x="892" y="64"/>
                </a:lnTo>
                <a:lnTo>
                  <a:pt x="894" y="61"/>
                </a:lnTo>
                <a:lnTo>
                  <a:pt x="896" y="58"/>
                </a:lnTo>
                <a:lnTo>
                  <a:pt x="898" y="55"/>
                </a:lnTo>
                <a:lnTo>
                  <a:pt x="900" y="52"/>
                </a:lnTo>
                <a:lnTo>
                  <a:pt x="902" y="49"/>
                </a:lnTo>
                <a:lnTo>
                  <a:pt x="904" y="46"/>
                </a:lnTo>
                <a:lnTo>
                  <a:pt x="906" y="43"/>
                </a:lnTo>
                <a:lnTo>
                  <a:pt x="908" y="40"/>
                </a:lnTo>
                <a:lnTo>
                  <a:pt x="910" y="38"/>
                </a:lnTo>
                <a:lnTo>
                  <a:pt x="912" y="35"/>
                </a:lnTo>
                <a:lnTo>
                  <a:pt x="914" y="33"/>
                </a:lnTo>
                <a:lnTo>
                  <a:pt x="916" y="30"/>
                </a:lnTo>
                <a:lnTo>
                  <a:pt x="918" y="28"/>
                </a:lnTo>
                <a:lnTo>
                  <a:pt x="920" y="26"/>
                </a:lnTo>
                <a:lnTo>
                  <a:pt x="922" y="24"/>
                </a:lnTo>
                <a:lnTo>
                  <a:pt x="924" y="22"/>
                </a:lnTo>
                <a:lnTo>
                  <a:pt x="926" y="20"/>
                </a:lnTo>
                <a:lnTo>
                  <a:pt x="928" y="18"/>
                </a:lnTo>
                <a:lnTo>
                  <a:pt x="930" y="16"/>
                </a:lnTo>
                <a:lnTo>
                  <a:pt x="932" y="14"/>
                </a:lnTo>
                <a:lnTo>
                  <a:pt x="934" y="13"/>
                </a:lnTo>
                <a:lnTo>
                  <a:pt x="936" y="11"/>
                </a:lnTo>
                <a:lnTo>
                  <a:pt x="938" y="10"/>
                </a:lnTo>
                <a:lnTo>
                  <a:pt x="940" y="8"/>
                </a:lnTo>
                <a:lnTo>
                  <a:pt x="942" y="7"/>
                </a:lnTo>
                <a:lnTo>
                  <a:pt x="944" y="6"/>
                </a:lnTo>
                <a:lnTo>
                  <a:pt x="946" y="5"/>
                </a:lnTo>
                <a:lnTo>
                  <a:pt x="948" y="4"/>
                </a:lnTo>
                <a:lnTo>
                  <a:pt x="950" y="3"/>
                </a:lnTo>
                <a:lnTo>
                  <a:pt x="952" y="2"/>
                </a:lnTo>
                <a:lnTo>
                  <a:pt x="954" y="2"/>
                </a:lnTo>
                <a:lnTo>
                  <a:pt x="956" y="1"/>
                </a:lnTo>
                <a:lnTo>
                  <a:pt x="958" y="1"/>
                </a:lnTo>
                <a:lnTo>
                  <a:pt x="960" y="0"/>
                </a:lnTo>
                <a:lnTo>
                  <a:pt x="962" y="0"/>
                </a:lnTo>
                <a:lnTo>
                  <a:pt x="964" y="0"/>
                </a:lnTo>
                <a:lnTo>
                  <a:pt x="966" y="0"/>
                </a:lnTo>
                <a:lnTo>
                  <a:pt x="968" y="0"/>
                </a:lnTo>
                <a:lnTo>
                  <a:pt x="970" y="0"/>
                </a:lnTo>
                <a:lnTo>
                  <a:pt x="972" y="0"/>
                </a:lnTo>
                <a:lnTo>
                  <a:pt x="974" y="0"/>
                </a:lnTo>
                <a:lnTo>
                  <a:pt x="976" y="0"/>
                </a:lnTo>
                <a:lnTo>
                  <a:pt x="978" y="1"/>
                </a:lnTo>
                <a:lnTo>
                  <a:pt x="980" y="1"/>
                </a:lnTo>
                <a:lnTo>
                  <a:pt x="982" y="2"/>
                </a:lnTo>
                <a:lnTo>
                  <a:pt x="984" y="3"/>
                </a:lnTo>
                <a:lnTo>
                  <a:pt x="986" y="4"/>
                </a:lnTo>
                <a:lnTo>
                  <a:pt x="988" y="5"/>
                </a:lnTo>
                <a:lnTo>
                  <a:pt x="990" y="6"/>
                </a:lnTo>
                <a:lnTo>
                  <a:pt x="992" y="7"/>
                </a:lnTo>
                <a:lnTo>
                  <a:pt x="994" y="8"/>
                </a:lnTo>
                <a:lnTo>
                  <a:pt x="996" y="9"/>
                </a:lnTo>
                <a:lnTo>
                  <a:pt x="998" y="11"/>
                </a:lnTo>
                <a:lnTo>
                  <a:pt x="1000" y="12"/>
                </a:lnTo>
                <a:lnTo>
                  <a:pt x="1002" y="14"/>
                </a:lnTo>
                <a:lnTo>
                  <a:pt x="1004" y="16"/>
                </a:lnTo>
                <a:lnTo>
                  <a:pt x="1006" y="17"/>
                </a:lnTo>
                <a:lnTo>
                  <a:pt x="1008" y="19"/>
                </a:lnTo>
                <a:lnTo>
                  <a:pt x="1010" y="21"/>
                </a:lnTo>
                <a:lnTo>
                  <a:pt x="1012" y="23"/>
                </a:lnTo>
                <a:lnTo>
                  <a:pt x="1014" y="25"/>
                </a:lnTo>
                <a:lnTo>
                  <a:pt x="1016" y="27"/>
                </a:lnTo>
                <a:lnTo>
                  <a:pt x="1018" y="30"/>
                </a:lnTo>
                <a:lnTo>
                  <a:pt x="1020" y="32"/>
                </a:lnTo>
                <a:lnTo>
                  <a:pt x="1022" y="35"/>
                </a:lnTo>
                <a:lnTo>
                  <a:pt x="1024" y="37"/>
                </a:lnTo>
                <a:lnTo>
                  <a:pt x="1026" y="40"/>
                </a:lnTo>
                <a:lnTo>
                  <a:pt x="1028" y="42"/>
                </a:lnTo>
                <a:lnTo>
                  <a:pt x="1030" y="45"/>
                </a:lnTo>
                <a:lnTo>
                  <a:pt x="1032" y="48"/>
                </a:lnTo>
                <a:lnTo>
                  <a:pt x="1034" y="51"/>
                </a:lnTo>
                <a:lnTo>
                  <a:pt x="1036" y="54"/>
                </a:lnTo>
                <a:lnTo>
                  <a:pt x="1038" y="57"/>
                </a:lnTo>
                <a:lnTo>
                  <a:pt x="1040" y="60"/>
                </a:lnTo>
                <a:lnTo>
                  <a:pt x="1042" y="63"/>
                </a:lnTo>
                <a:lnTo>
                  <a:pt x="1044" y="67"/>
                </a:lnTo>
                <a:lnTo>
                  <a:pt x="1046" y="70"/>
                </a:lnTo>
                <a:lnTo>
                  <a:pt x="1048" y="73"/>
                </a:lnTo>
                <a:lnTo>
                  <a:pt x="1050" y="77"/>
                </a:lnTo>
                <a:lnTo>
                  <a:pt x="1052" y="80"/>
                </a:lnTo>
                <a:lnTo>
                  <a:pt x="1054" y="84"/>
                </a:lnTo>
                <a:lnTo>
                  <a:pt x="1056" y="88"/>
                </a:lnTo>
                <a:lnTo>
                  <a:pt x="1058" y="91"/>
                </a:lnTo>
                <a:lnTo>
                  <a:pt x="1060" y="95"/>
                </a:lnTo>
                <a:lnTo>
                  <a:pt x="1062" y="99"/>
                </a:lnTo>
                <a:lnTo>
                  <a:pt x="1064" y="103"/>
                </a:lnTo>
                <a:lnTo>
                  <a:pt x="1066" y="107"/>
                </a:lnTo>
                <a:lnTo>
                  <a:pt x="1068" y="111"/>
                </a:lnTo>
                <a:lnTo>
                  <a:pt x="1070" y="115"/>
                </a:lnTo>
                <a:lnTo>
                  <a:pt x="1072" y="119"/>
                </a:lnTo>
                <a:lnTo>
                  <a:pt x="1074" y="123"/>
                </a:lnTo>
                <a:lnTo>
                  <a:pt x="1076" y="127"/>
                </a:lnTo>
                <a:lnTo>
                  <a:pt x="1078" y="132"/>
                </a:lnTo>
                <a:lnTo>
                  <a:pt x="1080" y="136"/>
                </a:lnTo>
                <a:lnTo>
                  <a:pt x="1082" y="140"/>
                </a:lnTo>
                <a:lnTo>
                  <a:pt x="1084" y="145"/>
                </a:lnTo>
                <a:lnTo>
                  <a:pt x="1086" y="149"/>
                </a:lnTo>
                <a:lnTo>
                  <a:pt x="1088" y="153"/>
                </a:lnTo>
                <a:lnTo>
                  <a:pt x="1090" y="158"/>
                </a:lnTo>
                <a:lnTo>
                  <a:pt x="1092" y="162"/>
                </a:lnTo>
                <a:lnTo>
                  <a:pt x="1094" y="167"/>
                </a:lnTo>
                <a:lnTo>
                  <a:pt x="1096" y="171"/>
                </a:lnTo>
                <a:lnTo>
                  <a:pt x="1098" y="176"/>
                </a:lnTo>
                <a:lnTo>
                  <a:pt x="1100" y="181"/>
                </a:lnTo>
                <a:lnTo>
                  <a:pt x="1102" y="185"/>
                </a:lnTo>
                <a:lnTo>
                  <a:pt x="1104" y="190"/>
                </a:lnTo>
                <a:lnTo>
                  <a:pt x="1106" y="194"/>
                </a:lnTo>
                <a:lnTo>
                  <a:pt x="1108" y="199"/>
                </a:lnTo>
                <a:lnTo>
                  <a:pt x="1110" y="204"/>
                </a:lnTo>
                <a:lnTo>
                  <a:pt x="1112" y="208"/>
                </a:lnTo>
                <a:lnTo>
                  <a:pt x="1114" y="213"/>
                </a:lnTo>
                <a:lnTo>
                  <a:pt x="1116" y="218"/>
                </a:lnTo>
                <a:lnTo>
                  <a:pt x="1118" y="223"/>
                </a:lnTo>
                <a:lnTo>
                  <a:pt x="1120" y="227"/>
                </a:lnTo>
                <a:lnTo>
                  <a:pt x="1122" y="232"/>
                </a:lnTo>
                <a:lnTo>
                  <a:pt x="1124" y="237"/>
                </a:lnTo>
                <a:lnTo>
                  <a:pt x="1126" y="241"/>
                </a:lnTo>
                <a:lnTo>
                  <a:pt x="1128" y="246"/>
                </a:lnTo>
                <a:lnTo>
                  <a:pt x="1130" y="251"/>
                </a:lnTo>
                <a:lnTo>
                  <a:pt x="1132" y="255"/>
                </a:lnTo>
                <a:lnTo>
                  <a:pt x="1134" y="260"/>
                </a:lnTo>
                <a:lnTo>
                  <a:pt x="1136" y="265"/>
                </a:lnTo>
                <a:lnTo>
                  <a:pt x="1138" y="269"/>
                </a:lnTo>
                <a:lnTo>
                  <a:pt x="1140" y="274"/>
                </a:lnTo>
                <a:lnTo>
                  <a:pt x="1142" y="279"/>
                </a:lnTo>
                <a:lnTo>
                  <a:pt x="1144" y="283"/>
                </a:lnTo>
                <a:lnTo>
                  <a:pt x="1146" y="288"/>
                </a:lnTo>
                <a:lnTo>
                  <a:pt x="1148" y="292"/>
                </a:lnTo>
                <a:lnTo>
                  <a:pt x="1150" y="297"/>
                </a:lnTo>
                <a:lnTo>
                  <a:pt x="1152" y="301"/>
                </a:lnTo>
                <a:lnTo>
                  <a:pt x="1154" y="306"/>
                </a:lnTo>
                <a:lnTo>
                  <a:pt x="1156" y="310"/>
                </a:lnTo>
                <a:lnTo>
                  <a:pt x="1158" y="315"/>
                </a:lnTo>
                <a:lnTo>
                  <a:pt x="1160" y="319"/>
                </a:lnTo>
                <a:lnTo>
                  <a:pt x="1162" y="323"/>
                </a:lnTo>
                <a:lnTo>
                  <a:pt x="1164" y="328"/>
                </a:lnTo>
                <a:lnTo>
                  <a:pt x="1166" y="332"/>
                </a:lnTo>
                <a:lnTo>
                  <a:pt x="1168" y="336"/>
                </a:lnTo>
                <a:lnTo>
                  <a:pt x="1170" y="340"/>
                </a:lnTo>
                <a:lnTo>
                  <a:pt x="1172" y="344"/>
                </a:lnTo>
                <a:lnTo>
                  <a:pt x="1174" y="348"/>
                </a:lnTo>
                <a:lnTo>
                  <a:pt x="1176" y="353"/>
                </a:lnTo>
                <a:lnTo>
                  <a:pt x="1178" y="356"/>
                </a:lnTo>
                <a:lnTo>
                  <a:pt x="1180" y="360"/>
                </a:lnTo>
                <a:lnTo>
                  <a:pt x="1182" y="364"/>
                </a:lnTo>
                <a:lnTo>
                  <a:pt x="1184" y="368"/>
                </a:lnTo>
                <a:lnTo>
                  <a:pt x="1186" y="372"/>
                </a:lnTo>
                <a:lnTo>
                  <a:pt x="1188" y="376"/>
                </a:lnTo>
                <a:lnTo>
                  <a:pt x="1190" y="379"/>
                </a:lnTo>
                <a:lnTo>
                  <a:pt x="1192" y="383"/>
                </a:lnTo>
                <a:lnTo>
                  <a:pt x="1194" y="386"/>
                </a:lnTo>
                <a:lnTo>
                  <a:pt x="1196" y="390"/>
                </a:lnTo>
                <a:lnTo>
                  <a:pt x="1198" y="393"/>
                </a:lnTo>
                <a:lnTo>
                  <a:pt x="1200" y="396"/>
                </a:lnTo>
                <a:lnTo>
                  <a:pt x="1202" y="400"/>
                </a:lnTo>
                <a:lnTo>
                  <a:pt x="1204" y="403"/>
                </a:lnTo>
                <a:lnTo>
                  <a:pt x="1206" y="406"/>
                </a:lnTo>
                <a:lnTo>
                  <a:pt x="1208" y="409"/>
                </a:lnTo>
                <a:lnTo>
                  <a:pt x="1210" y="412"/>
                </a:lnTo>
                <a:lnTo>
                  <a:pt x="1212" y="415"/>
                </a:lnTo>
                <a:lnTo>
                  <a:pt x="1214" y="418"/>
                </a:lnTo>
                <a:lnTo>
                  <a:pt x="1216" y="420"/>
                </a:lnTo>
                <a:lnTo>
                  <a:pt x="1218" y="423"/>
                </a:lnTo>
                <a:lnTo>
                  <a:pt x="1220" y="425"/>
                </a:lnTo>
                <a:lnTo>
                  <a:pt x="1222" y="428"/>
                </a:lnTo>
                <a:lnTo>
                  <a:pt x="1224" y="430"/>
                </a:lnTo>
                <a:lnTo>
                  <a:pt x="1226" y="433"/>
                </a:lnTo>
                <a:lnTo>
                  <a:pt x="1228" y="435"/>
                </a:lnTo>
                <a:lnTo>
                  <a:pt x="1230" y="437"/>
                </a:lnTo>
                <a:lnTo>
                  <a:pt x="1232" y="439"/>
                </a:lnTo>
                <a:lnTo>
                  <a:pt x="1234" y="441"/>
                </a:lnTo>
                <a:lnTo>
                  <a:pt x="1236" y="443"/>
                </a:lnTo>
                <a:lnTo>
                  <a:pt x="1238" y="445"/>
                </a:lnTo>
                <a:lnTo>
                  <a:pt x="1240" y="447"/>
                </a:lnTo>
                <a:lnTo>
                  <a:pt x="1242" y="448"/>
                </a:lnTo>
                <a:lnTo>
                  <a:pt x="1244" y="450"/>
                </a:lnTo>
                <a:lnTo>
                  <a:pt x="1246" y="451"/>
                </a:lnTo>
                <a:lnTo>
                  <a:pt x="1248" y="452"/>
                </a:lnTo>
                <a:lnTo>
                  <a:pt x="1250" y="454"/>
                </a:lnTo>
                <a:lnTo>
                  <a:pt x="1252" y="455"/>
                </a:lnTo>
                <a:lnTo>
                  <a:pt x="1254" y="456"/>
                </a:lnTo>
                <a:lnTo>
                  <a:pt x="1256" y="457"/>
                </a:lnTo>
                <a:lnTo>
                  <a:pt x="1258" y="458"/>
                </a:lnTo>
                <a:lnTo>
                  <a:pt x="1260" y="459"/>
                </a:lnTo>
                <a:lnTo>
                  <a:pt x="1262" y="459"/>
                </a:lnTo>
                <a:lnTo>
                  <a:pt x="1264" y="460"/>
                </a:lnTo>
                <a:lnTo>
                  <a:pt x="1266" y="460"/>
                </a:lnTo>
                <a:lnTo>
                  <a:pt x="1268" y="461"/>
                </a:lnTo>
                <a:lnTo>
                  <a:pt x="1270" y="461"/>
                </a:lnTo>
                <a:lnTo>
                  <a:pt x="1272" y="461"/>
                </a:lnTo>
                <a:lnTo>
                  <a:pt x="1274" y="461"/>
                </a:lnTo>
                <a:lnTo>
                  <a:pt x="1276" y="461"/>
                </a:lnTo>
                <a:lnTo>
                  <a:pt x="1277" y="461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17" name="Object 2">
            <a:hlinkHover r:id="rId4" action="ppaction://program" highlightClick="1"/>
          </p:cNvPr>
          <p:cNvGraphicFramePr>
            <a:graphicFrameLocks noChangeAspect="1"/>
          </p:cNvGraphicFramePr>
          <p:nvPr/>
        </p:nvGraphicFramePr>
        <p:xfrm>
          <a:off x="271463" y="4391025"/>
          <a:ext cx="1079500" cy="354013"/>
        </p:xfrm>
        <a:graphic>
          <a:graphicData uri="http://schemas.openxmlformats.org/presentationml/2006/ole">
            <p:oleObj spid="_x0000_s3165" name="Equation" r:id="rId5" imgW="850531" imgH="253890" progId="Equation.DSMT4">
              <p:embed/>
            </p:oleObj>
          </a:graphicData>
        </a:graphic>
      </p:graphicFrame>
      <p:graphicFrame>
        <p:nvGraphicFramePr>
          <p:cNvPr id="118" name="Object 2"/>
          <p:cNvGraphicFramePr>
            <a:graphicFrameLocks noChangeAspect="1"/>
          </p:cNvGraphicFramePr>
          <p:nvPr/>
        </p:nvGraphicFramePr>
        <p:xfrm>
          <a:off x="1597025" y="4416425"/>
          <a:ext cx="982663" cy="354013"/>
        </p:xfrm>
        <a:graphic>
          <a:graphicData uri="http://schemas.openxmlformats.org/presentationml/2006/ole">
            <p:oleObj spid="_x0000_s3166" name="Equation" r:id="rId6" imgW="774364" imgH="253890" progId="Equation.DSMT4">
              <p:embed/>
            </p:oleObj>
          </a:graphicData>
        </a:graphic>
      </p:graphicFrame>
      <p:sp>
        <p:nvSpPr>
          <p:cNvPr id="119" name="Oval 118">
            <a:hlinkHover r:id="" action="ppaction://noaction" highlightClick="1"/>
          </p:cNvPr>
          <p:cNvSpPr/>
          <p:nvPr/>
        </p:nvSpPr>
        <p:spPr>
          <a:xfrm>
            <a:off x="1204913" y="4325938"/>
            <a:ext cx="101600" cy="10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0" name="Oval 119"/>
          <p:cNvSpPr/>
          <p:nvPr/>
        </p:nvSpPr>
        <p:spPr>
          <a:xfrm>
            <a:off x="1998663" y="4327525"/>
            <a:ext cx="101600" cy="10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21" name="Object 2"/>
          <p:cNvGraphicFramePr>
            <a:graphicFrameLocks noChangeAspect="1"/>
          </p:cNvGraphicFramePr>
          <p:nvPr/>
        </p:nvGraphicFramePr>
        <p:xfrm>
          <a:off x="3117850" y="4459288"/>
          <a:ext cx="854075" cy="354012"/>
        </p:xfrm>
        <a:graphic>
          <a:graphicData uri="http://schemas.openxmlformats.org/presentationml/2006/ole">
            <p:oleObj spid="_x0000_s3167" name="Equation" r:id="rId7" imgW="672808" imgH="253890" progId="Equation.DSMT4">
              <p:embed/>
            </p:oleObj>
          </a:graphicData>
        </a:graphic>
      </p:graphicFrame>
      <p:graphicFrame>
        <p:nvGraphicFramePr>
          <p:cNvPr id="122" name="Object 2"/>
          <p:cNvGraphicFramePr>
            <a:graphicFrameLocks noChangeAspect="1"/>
          </p:cNvGraphicFramePr>
          <p:nvPr/>
        </p:nvGraphicFramePr>
        <p:xfrm>
          <a:off x="4116388" y="4462463"/>
          <a:ext cx="869950" cy="354012"/>
        </p:xfrm>
        <a:graphic>
          <a:graphicData uri="http://schemas.openxmlformats.org/presentationml/2006/ole">
            <p:oleObj spid="_x0000_s3168" name="Equation" r:id="rId8" imgW="685800" imgH="254000" progId="Equation.DSMT4">
              <p:embed/>
            </p:oleObj>
          </a:graphicData>
        </a:graphic>
      </p:graphicFrame>
      <p:sp>
        <p:nvSpPr>
          <p:cNvPr id="123" name="Oval 122"/>
          <p:cNvSpPr/>
          <p:nvPr/>
        </p:nvSpPr>
        <p:spPr>
          <a:xfrm>
            <a:off x="3563938" y="4330700"/>
            <a:ext cx="101600" cy="1000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4" name="Oval 123"/>
          <p:cNvSpPr/>
          <p:nvPr/>
        </p:nvSpPr>
        <p:spPr>
          <a:xfrm>
            <a:off x="4351338" y="4332288"/>
            <a:ext cx="101600" cy="10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25" name="Straight Connector 124"/>
          <p:cNvCxnSpPr/>
          <p:nvPr/>
        </p:nvCxnSpPr>
        <p:spPr>
          <a:xfrm flipV="1">
            <a:off x="20638" y="4376738"/>
            <a:ext cx="5384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45"/>
          <p:cNvGrpSpPr>
            <a:grpSpLocks/>
          </p:cNvGrpSpPr>
          <p:nvPr/>
        </p:nvGrpSpPr>
        <p:grpSpPr bwMode="auto">
          <a:xfrm>
            <a:off x="1247775" y="3695700"/>
            <a:ext cx="2373313" cy="628650"/>
            <a:chOff x="1275557" y="3477418"/>
            <a:chExt cx="2372519" cy="628651"/>
          </a:xfrm>
        </p:grpSpPr>
        <p:cxnSp>
          <p:nvCxnSpPr>
            <p:cNvPr id="142" name="Straight Arrow Connector 141"/>
            <p:cNvCxnSpPr/>
            <p:nvPr/>
          </p:nvCxnSpPr>
          <p:spPr>
            <a:xfrm rot="5400000">
              <a:off x="3328197" y="3786188"/>
              <a:ext cx="619126" cy="1587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 rot="5400000">
              <a:off x="966787" y="3795713"/>
              <a:ext cx="619126" cy="1587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0800000">
              <a:off x="1277144" y="3486943"/>
              <a:ext cx="2370932" cy="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7" name="Object 2"/>
          <p:cNvGraphicFramePr>
            <a:graphicFrameLocks noChangeAspect="1"/>
          </p:cNvGraphicFramePr>
          <p:nvPr/>
        </p:nvGraphicFramePr>
        <p:xfrm>
          <a:off x="2082800" y="3551238"/>
          <a:ext cx="842963" cy="258762"/>
        </p:xfrm>
        <a:graphic>
          <a:graphicData uri="http://schemas.openxmlformats.org/presentationml/2006/ole">
            <p:oleObj spid="_x0000_s3169" name="Equation" r:id="rId9" imgW="850531" imgH="253890" progId="Equation.DSMT4">
              <p:embed/>
            </p:oleObj>
          </a:graphicData>
        </a:graphic>
      </p:graphicFrame>
      <p:graphicFrame>
        <p:nvGraphicFramePr>
          <p:cNvPr id="148" name="Object 2"/>
          <p:cNvGraphicFramePr>
            <a:graphicFrameLocks noChangeAspect="1"/>
          </p:cNvGraphicFramePr>
          <p:nvPr/>
        </p:nvGraphicFramePr>
        <p:xfrm>
          <a:off x="5356225" y="4351338"/>
          <a:ext cx="620713" cy="355600"/>
        </p:xfrm>
        <a:graphic>
          <a:graphicData uri="http://schemas.openxmlformats.org/presentationml/2006/ole">
            <p:oleObj spid="_x0000_s3170" name="Equation" r:id="rId10" imgW="266469" imgH="139579" progId="Equation.DSMT4">
              <p:embed/>
            </p:oleObj>
          </a:graphicData>
        </a:graphic>
      </p:graphicFrame>
      <p:sp>
        <p:nvSpPr>
          <p:cNvPr id="150" name="TextBox 149"/>
          <p:cNvSpPr txBox="1"/>
          <p:nvPr/>
        </p:nvSpPr>
        <p:spPr>
          <a:xfrm>
            <a:off x="5159375" y="3903663"/>
            <a:ext cx="38274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The two general solutions will be:</a:t>
            </a:r>
          </a:p>
        </p:txBody>
      </p:sp>
      <p:graphicFrame>
        <p:nvGraphicFramePr>
          <p:cNvPr id="151" name="Object 2"/>
          <p:cNvGraphicFramePr>
            <a:graphicFrameLocks noChangeAspect="1"/>
          </p:cNvGraphicFramePr>
          <p:nvPr/>
        </p:nvGraphicFramePr>
        <p:xfrm>
          <a:off x="5940425" y="4335463"/>
          <a:ext cx="1184275" cy="368300"/>
        </p:xfrm>
        <a:graphic>
          <a:graphicData uri="http://schemas.openxmlformats.org/presentationml/2006/ole">
            <p:oleObj spid="_x0000_s3171" name="Equation" r:id="rId11" imgW="621760" imgH="177646" progId="Equation.DSMT4">
              <p:embed/>
            </p:oleObj>
          </a:graphicData>
        </a:graphic>
      </p:graphicFrame>
      <p:graphicFrame>
        <p:nvGraphicFramePr>
          <p:cNvPr id="152" name="Object 2"/>
          <p:cNvGraphicFramePr>
            <a:graphicFrameLocks noChangeAspect="1"/>
          </p:cNvGraphicFramePr>
          <p:nvPr/>
        </p:nvGraphicFramePr>
        <p:xfrm>
          <a:off x="7065963" y="4268788"/>
          <a:ext cx="893762" cy="525462"/>
        </p:xfrm>
        <a:graphic>
          <a:graphicData uri="http://schemas.openxmlformats.org/presentationml/2006/ole">
            <p:oleObj spid="_x0000_s3172" name="Equation" r:id="rId12" imgW="469696" imgH="253890" progId="Equation.DSMT4">
              <p:embed/>
            </p:oleObj>
          </a:graphicData>
        </a:graphic>
      </p:graphicFrame>
      <p:graphicFrame>
        <p:nvGraphicFramePr>
          <p:cNvPr id="153" name="Object 2"/>
          <p:cNvGraphicFramePr>
            <a:graphicFrameLocks noChangeAspect="1"/>
          </p:cNvGraphicFramePr>
          <p:nvPr/>
        </p:nvGraphicFramePr>
        <p:xfrm>
          <a:off x="5619750" y="5538788"/>
          <a:ext cx="1908175" cy="420687"/>
        </p:xfrm>
        <a:graphic>
          <a:graphicData uri="http://schemas.openxmlformats.org/presentationml/2006/ole">
            <p:oleObj spid="_x0000_s3173" name="Equation" r:id="rId13" imgW="1002865" imgH="203112" progId="Equation.DSMT4">
              <p:embed/>
            </p:oleObj>
          </a:graphicData>
        </a:graphic>
      </p:graphicFrame>
      <p:graphicFrame>
        <p:nvGraphicFramePr>
          <p:cNvPr id="154" name="Object 2"/>
          <p:cNvGraphicFramePr>
            <a:graphicFrameLocks noChangeAspect="1"/>
          </p:cNvGraphicFramePr>
          <p:nvPr/>
        </p:nvGraphicFramePr>
        <p:xfrm>
          <a:off x="5357813" y="5008563"/>
          <a:ext cx="622300" cy="355600"/>
        </p:xfrm>
        <a:graphic>
          <a:graphicData uri="http://schemas.openxmlformats.org/presentationml/2006/ole">
            <p:oleObj spid="_x0000_s3174" name="Equation" r:id="rId14" imgW="266469" imgH="139579" progId="Equation.DSMT4">
              <p:embed/>
            </p:oleObj>
          </a:graphicData>
        </a:graphic>
      </p:graphicFrame>
      <p:graphicFrame>
        <p:nvGraphicFramePr>
          <p:cNvPr id="155" name="Object 2"/>
          <p:cNvGraphicFramePr>
            <a:graphicFrameLocks noChangeAspect="1"/>
          </p:cNvGraphicFramePr>
          <p:nvPr/>
        </p:nvGraphicFramePr>
        <p:xfrm>
          <a:off x="6040438" y="4992688"/>
          <a:ext cx="1014412" cy="368300"/>
        </p:xfrm>
        <a:graphic>
          <a:graphicData uri="http://schemas.openxmlformats.org/presentationml/2006/ole">
            <p:oleObj spid="_x0000_s3175" name="Equation" r:id="rId15" imgW="532937" imgH="177646" progId="Equation.DSMT4">
              <p:embed/>
            </p:oleObj>
          </a:graphicData>
        </a:graphic>
      </p:graphicFrame>
      <p:graphicFrame>
        <p:nvGraphicFramePr>
          <p:cNvPr id="156" name="Object 2"/>
          <p:cNvGraphicFramePr>
            <a:graphicFrameLocks noChangeAspect="1"/>
          </p:cNvGraphicFramePr>
          <p:nvPr/>
        </p:nvGraphicFramePr>
        <p:xfrm>
          <a:off x="7094538" y="4911725"/>
          <a:ext cx="893762" cy="525463"/>
        </p:xfrm>
        <a:graphic>
          <a:graphicData uri="http://schemas.openxmlformats.org/presentationml/2006/ole">
            <p:oleObj spid="_x0000_s3176" name="Equation" r:id="rId16" imgW="469696" imgH="253890" progId="Equation.DSMT4">
              <p:embed/>
            </p:oleObj>
          </a:graphicData>
        </a:graphic>
      </p:graphicFrame>
      <p:sp>
        <p:nvSpPr>
          <p:cNvPr id="157" name="TextBox 156"/>
          <p:cNvSpPr txBox="1"/>
          <p:nvPr/>
        </p:nvSpPr>
        <p:spPr>
          <a:xfrm>
            <a:off x="5213350" y="2757488"/>
            <a:ext cx="3519488" cy="969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900" dirty="0">
                <a:latin typeface="+mn-lt"/>
              </a:rPr>
              <a:t>If you want to find solutions </a:t>
            </a:r>
            <a:br>
              <a:rPr lang="en-CA" sz="1900" dirty="0">
                <a:latin typeface="+mn-lt"/>
              </a:rPr>
            </a:br>
            <a:r>
              <a:rPr lang="en-CA" sz="1900" dirty="0">
                <a:latin typeface="+mn-lt"/>
              </a:rPr>
              <a:t>within other cycles, then just </a:t>
            </a:r>
            <a:br>
              <a:rPr lang="en-CA" sz="1900" dirty="0">
                <a:latin typeface="+mn-lt"/>
              </a:rPr>
            </a:br>
            <a:r>
              <a:rPr lang="en-CA" sz="1900" dirty="0">
                <a:latin typeface="+mn-lt"/>
              </a:rPr>
              <a:t>add/subtract the period</a:t>
            </a:r>
          </a:p>
        </p:txBody>
      </p:sp>
      <p:grpSp>
        <p:nvGrpSpPr>
          <p:cNvPr id="5" name="Group 145"/>
          <p:cNvGrpSpPr>
            <a:grpSpLocks/>
          </p:cNvGrpSpPr>
          <p:nvPr/>
        </p:nvGrpSpPr>
        <p:grpSpPr bwMode="auto">
          <a:xfrm flipV="1">
            <a:off x="2055813" y="4652963"/>
            <a:ext cx="2373312" cy="628650"/>
            <a:chOff x="1275557" y="3477418"/>
            <a:chExt cx="2372519" cy="628651"/>
          </a:xfrm>
        </p:grpSpPr>
        <p:cxnSp>
          <p:nvCxnSpPr>
            <p:cNvPr id="141" name="Straight Arrow Connector 140"/>
            <p:cNvCxnSpPr/>
            <p:nvPr/>
          </p:nvCxnSpPr>
          <p:spPr>
            <a:xfrm rot="5400000">
              <a:off x="3328198" y="3786188"/>
              <a:ext cx="619126" cy="1586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rot="5400000">
              <a:off x="966787" y="3795713"/>
              <a:ext cx="619126" cy="1586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0800000">
              <a:off x="1277143" y="3486943"/>
              <a:ext cx="2370933" cy="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9" name="Object 2"/>
          <p:cNvGraphicFramePr>
            <a:graphicFrameLocks noChangeAspect="1"/>
          </p:cNvGraphicFramePr>
          <p:nvPr/>
        </p:nvGraphicFramePr>
        <p:xfrm>
          <a:off x="2794000" y="5218113"/>
          <a:ext cx="842963" cy="258762"/>
        </p:xfrm>
        <a:graphic>
          <a:graphicData uri="http://schemas.openxmlformats.org/presentationml/2006/ole">
            <p:oleObj spid="_x0000_s3177" name="Equation" r:id="rId17" imgW="850531" imgH="253890" progId="Equation.DSMT4">
              <p:embed/>
            </p:oleObj>
          </a:graphicData>
        </a:graphic>
      </p:graphicFrame>
      <p:sp>
        <p:nvSpPr>
          <p:cNvPr id="310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8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45895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9" grpId="0" animBg="1"/>
      <p:bldP spid="120" grpId="0" animBg="1"/>
      <p:bldP spid="123" grpId="0" animBg="1"/>
      <p:bldP spid="124" grpId="0" animBg="1"/>
      <p:bldP spid="150" grpId="0"/>
      <p:bldP spid="1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7" name="Group 91"/>
          <p:cNvGrpSpPr>
            <a:grpSpLocks noChangeAspect="1"/>
          </p:cNvGrpSpPr>
          <p:nvPr/>
        </p:nvGrpSpPr>
        <p:grpSpPr bwMode="auto">
          <a:xfrm>
            <a:off x="241300" y="3349625"/>
            <a:ext cx="6596063" cy="2668588"/>
            <a:chOff x="152" y="2140"/>
            <a:chExt cx="4155" cy="1629"/>
          </a:xfrm>
        </p:grpSpPr>
        <p:sp>
          <p:nvSpPr>
            <p:cNvPr id="4124" name="Rectangle 92"/>
            <p:cNvSpPr>
              <a:spLocks noChangeArrowheads="1"/>
            </p:cNvSpPr>
            <p:nvPr/>
          </p:nvSpPr>
          <p:spPr bwMode="auto">
            <a:xfrm>
              <a:off x="155" y="2146"/>
              <a:ext cx="4149" cy="1620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25" name="Line 110"/>
            <p:cNvSpPr>
              <a:spLocks noChangeShapeType="1"/>
            </p:cNvSpPr>
            <p:nvPr/>
          </p:nvSpPr>
          <p:spPr bwMode="auto">
            <a:xfrm>
              <a:off x="158" y="3494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6" name="AutoShape 90"/>
            <p:cNvSpPr>
              <a:spLocks noChangeAspect="1" noChangeArrowheads="1" noTextEdit="1"/>
            </p:cNvSpPr>
            <p:nvPr/>
          </p:nvSpPr>
          <p:spPr bwMode="auto">
            <a:xfrm>
              <a:off x="152" y="2143"/>
              <a:ext cx="4155" cy="1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7" name="Line 93"/>
            <p:cNvSpPr>
              <a:spLocks noChangeShapeType="1"/>
            </p:cNvSpPr>
            <p:nvPr/>
          </p:nvSpPr>
          <p:spPr bwMode="auto">
            <a:xfrm flipV="1">
              <a:off x="915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8" name="Line 94"/>
            <p:cNvSpPr>
              <a:spLocks noChangeShapeType="1"/>
            </p:cNvSpPr>
            <p:nvPr/>
          </p:nvSpPr>
          <p:spPr bwMode="auto">
            <a:xfrm flipV="1">
              <a:off x="918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9" name="Line 95"/>
            <p:cNvSpPr>
              <a:spLocks noChangeShapeType="1"/>
            </p:cNvSpPr>
            <p:nvPr/>
          </p:nvSpPr>
          <p:spPr bwMode="auto">
            <a:xfrm flipV="1">
              <a:off x="1379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0" name="Line 96"/>
            <p:cNvSpPr>
              <a:spLocks noChangeShapeType="1"/>
            </p:cNvSpPr>
            <p:nvPr/>
          </p:nvSpPr>
          <p:spPr bwMode="auto">
            <a:xfrm flipV="1">
              <a:off x="1382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1" name="Line 97"/>
            <p:cNvSpPr>
              <a:spLocks noChangeShapeType="1"/>
            </p:cNvSpPr>
            <p:nvPr/>
          </p:nvSpPr>
          <p:spPr bwMode="auto">
            <a:xfrm flipV="1">
              <a:off x="1846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2" name="Line 98"/>
            <p:cNvSpPr>
              <a:spLocks noChangeShapeType="1"/>
            </p:cNvSpPr>
            <p:nvPr/>
          </p:nvSpPr>
          <p:spPr bwMode="auto">
            <a:xfrm flipV="1">
              <a:off x="1850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3" name="Line 99"/>
            <p:cNvSpPr>
              <a:spLocks noChangeShapeType="1"/>
            </p:cNvSpPr>
            <p:nvPr/>
          </p:nvSpPr>
          <p:spPr bwMode="auto">
            <a:xfrm flipV="1">
              <a:off x="2311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4" name="Line 100"/>
            <p:cNvSpPr>
              <a:spLocks noChangeShapeType="1"/>
            </p:cNvSpPr>
            <p:nvPr/>
          </p:nvSpPr>
          <p:spPr bwMode="auto">
            <a:xfrm flipV="1">
              <a:off x="2314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5" name="Line 101"/>
            <p:cNvSpPr>
              <a:spLocks noChangeShapeType="1"/>
            </p:cNvSpPr>
            <p:nvPr/>
          </p:nvSpPr>
          <p:spPr bwMode="auto">
            <a:xfrm flipV="1">
              <a:off x="2775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6" name="Line 102"/>
            <p:cNvSpPr>
              <a:spLocks noChangeShapeType="1"/>
            </p:cNvSpPr>
            <p:nvPr/>
          </p:nvSpPr>
          <p:spPr bwMode="auto">
            <a:xfrm flipV="1">
              <a:off x="2778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7" name="Line 103"/>
            <p:cNvSpPr>
              <a:spLocks noChangeShapeType="1"/>
            </p:cNvSpPr>
            <p:nvPr/>
          </p:nvSpPr>
          <p:spPr bwMode="auto">
            <a:xfrm flipV="1">
              <a:off x="3239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8" name="Line 104"/>
            <p:cNvSpPr>
              <a:spLocks noChangeShapeType="1"/>
            </p:cNvSpPr>
            <p:nvPr/>
          </p:nvSpPr>
          <p:spPr bwMode="auto">
            <a:xfrm flipV="1">
              <a:off x="3242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9" name="Line 105"/>
            <p:cNvSpPr>
              <a:spLocks noChangeShapeType="1"/>
            </p:cNvSpPr>
            <p:nvPr/>
          </p:nvSpPr>
          <p:spPr bwMode="auto">
            <a:xfrm flipV="1">
              <a:off x="3703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0" name="Line 106"/>
            <p:cNvSpPr>
              <a:spLocks noChangeShapeType="1"/>
            </p:cNvSpPr>
            <p:nvPr/>
          </p:nvSpPr>
          <p:spPr bwMode="auto">
            <a:xfrm flipV="1">
              <a:off x="3706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1" name="Line 107"/>
            <p:cNvSpPr>
              <a:spLocks noChangeShapeType="1"/>
            </p:cNvSpPr>
            <p:nvPr/>
          </p:nvSpPr>
          <p:spPr bwMode="auto">
            <a:xfrm flipV="1">
              <a:off x="4167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2" name="Line 108"/>
            <p:cNvSpPr>
              <a:spLocks noChangeShapeType="1"/>
            </p:cNvSpPr>
            <p:nvPr/>
          </p:nvSpPr>
          <p:spPr bwMode="auto">
            <a:xfrm flipV="1">
              <a:off x="4171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3" name="Line 109"/>
            <p:cNvSpPr>
              <a:spLocks noChangeShapeType="1"/>
            </p:cNvSpPr>
            <p:nvPr/>
          </p:nvSpPr>
          <p:spPr bwMode="auto">
            <a:xfrm>
              <a:off x="158" y="3491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4" name="Line 111"/>
            <p:cNvSpPr>
              <a:spLocks noChangeShapeType="1"/>
            </p:cNvSpPr>
            <p:nvPr/>
          </p:nvSpPr>
          <p:spPr bwMode="auto">
            <a:xfrm>
              <a:off x="158" y="3224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5" name="Line 112"/>
            <p:cNvSpPr>
              <a:spLocks noChangeShapeType="1"/>
            </p:cNvSpPr>
            <p:nvPr/>
          </p:nvSpPr>
          <p:spPr bwMode="auto">
            <a:xfrm>
              <a:off x="158" y="3226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6" name="Line 113"/>
            <p:cNvSpPr>
              <a:spLocks noChangeShapeType="1"/>
            </p:cNvSpPr>
            <p:nvPr/>
          </p:nvSpPr>
          <p:spPr bwMode="auto">
            <a:xfrm>
              <a:off x="158" y="2683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7" name="Line 114"/>
            <p:cNvSpPr>
              <a:spLocks noChangeShapeType="1"/>
            </p:cNvSpPr>
            <p:nvPr/>
          </p:nvSpPr>
          <p:spPr bwMode="auto">
            <a:xfrm>
              <a:off x="158" y="2686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8" name="Line 115"/>
            <p:cNvSpPr>
              <a:spLocks noChangeShapeType="1"/>
            </p:cNvSpPr>
            <p:nvPr/>
          </p:nvSpPr>
          <p:spPr bwMode="auto">
            <a:xfrm>
              <a:off x="158" y="2416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9" name="Line 116"/>
            <p:cNvSpPr>
              <a:spLocks noChangeShapeType="1"/>
            </p:cNvSpPr>
            <p:nvPr/>
          </p:nvSpPr>
          <p:spPr bwMode="auto">
            <a:xfrm>
              <a:off x="158" y="2418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0" name="Line 117"/>
            <p:cNvSpPr>
              <a:spLocks noChangeShapeType="1"/>
            </p:cNvSpPr>
            <p:nvPr/>
          </p:nvSpPr>
          <p:spPr bwMode="auto">
            <a:xfrm>
              <a:off x="158" y="2951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1" name="Line 118"/>
            <p:cNvSpPr>
              <a:spLocks noChangeShapeType="1"/>
            </p:cNvSpPr>
            <p:nvPr/>
          </p:nvSpPr>
          <p:spPr bwMode="auto">
            <a:xfrm>
              <a:off x="158" y="2953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2" name="Line 119"/>
            <p:cNvSpPr>
              <a:spLocks noChangeShapeType="1"/>
            </p:cNvSpPr>
            <p:nvPr/>
          </p:nvSpPr>
          <p:spPr bwMode="auto">
            <a:xfrm>
              <a:off x="158" y="2956"/>
              <a:ext cx="414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3" name="Line 120"/>
            <p:cNvSpPr>
              <a:spLocks noChangeShapeType="1"/>
            </p:cNvSpPr>
            <p:nvPr/>
          </p:nvSpPr>
          <p:spPr bwMode="auto">
            <a:xfrm>
              <a:off x="158" y="2959"/>
              <a:ext cx="414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4" name="Rectangle 121"/>
            <p:cNvSpPr>
              <a:spLocks noChangeArrowheads="1"/>
            </p:cNvSpPr>
            <p:nvPr/>
          </p:nvSpPr>
          <p:spPr bwMode="auto">
            <a:xfrm>
              <a:off x="4216" y="2849"/>
              <a:ext cx="7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4155" name="Freeform 122"/>
            <p:cNvSpPr>
              <a:spLocks/>
            </p:cNvSpPr>
            <p:nvPr/>
          </p:nvSpPr>
          <p:spPr bwMode="auto">
            <a:xfrm>
              <a:off x="4262" y="2927"/>
              <a:ext cx="35" cy="58"/>
            </a:xfrm>
            <a:custGeom>
              <a:avLst/>
              <a:gdLst>
                <a:gd name="T0" fmla="*/ 0 w 35"/>
                <a:gd name="T1" fmla="*/ 0 h 58"/>
                <a:gd name="T2" fmla="*/ 35 w 35"/>
                <a:gd name="T3" fmla="*/ 29 h 58"/>
                <a:gd name="T4" fmla="*/ 0 w 35"/>
                <a:gd name="T5" fmla="*/ 58 h 58"/>
                <a:gd name="T6" fmla="*/ 0 w 35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"/>
                <a:gd name="T13" fmla="*/ 0 h 58"/>
                <a:gd name="T14" fmla="*/ 35 w 35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" h="58">
                  <a:moveTo>
                    <a:pt x="0" y="0"/>
                  </a:moveTo>
                  <a:lnTo>
                    <a:pt x="35" y="29"/>
                  </a:lnTo>
                  <a:lnTo>
                    <a:pt x="0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56" name="Line 123"/>
            <p:cNvSpPr>
              <a:spLocks noChangeShapeType="1"/>
            </p:cNvSpPr>
            <p:nvPr/>
          </p:nvSpPr>
          <p:spPr bwMode="auto">
            <a:xfrm flipV="1">
              <a:off x="447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7" name="Line 124"/>
            <p:cNvSpPr>
              <a:spLocks noChangeShapeType="1"/>
            </p:cNvSpPr>
            <p:nvPr/>
          </p:nvSpPr>
          <p:spPr bwMode="auto">
            <a:xfrm flipV="1">
              <a:off x="451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8" name="Line 125"/>
            <p:cNvSpPr>
              <a:spLocks noChangeShapeType="1"/>
            </p:cNvSpPr>
            <p:nvPr/>
          </p:nvSpPr>
          <p:spPr bwMode="auto">
            <a:xfrm flipV="1">
              <a:off x="454" y="2146"/>
              <a:ext cx="1" cy="161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9" name="Line 126"/>
            <p:cNvSpPr>
              <a:spLocks noChangeShapeType="1"/>
            </p:cNvSpPr>
            <p:nvPr/>
          </p:nvSpPr>
          <p:spPr bwMode="auto">
            <a:xfrm flipV="1">
              <a:off x="457" y="2146"/>
              <a:ext cx="1" cy="161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0" name="Rectangle 127"/>
            <p:cNvSpPr>
              <a:spLocks noChangeArrowheads="1"/>
            </p:cNvSpPr>
            <p:nvPr/>
          </p:nvSpPr>
          <p:spPr bwMode="auto">
            <a:xfrm>
              <a:off x="499" y="2140"/>
              <a:ext cx="7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4161" name="Freeform 128"/>
            <p:cNvSpPr>
              <a:spLocks/>
            </p:cNvSpPr>
            <p:nvPr/>
          </p:nvSpPr>
          <p:spPr bwMode="auto">
            <a:xfrm>
              <a:off x="418" y="2148"/>
              <a:ext cx="72" cy="29"/>
            </a:xfrm>
            <a:custGeom>
              <a:avLst/>
              <a:gdLst>
                <a:gd name="T0" fmla="*/ 0 w 72"/>
                <a:gd name="T1" fmla="*/ 29 h 29"/>
                <a:gd name="T2" fmla="*/ 36 w 72"/>
                <a:gd name="T3" fmla="*/ 0 h 29"/>
                <a:gd name="T4" fmla="*/ 72 w 72"/>
                <a:gd name="T5" fmla="*/ 29 h 29"/>
                <a:gd name="T6" fmla="*/ 0 w 72"/>
                <a:gd name="T7" fmla="*/ 29 h 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29"/>
                <a:gd name="T14" fmla="*/ 72 w 72"/>
                <a:gd name="T15" fmla="*/ 29 h 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29">
                  <a:moveTo>
                    <a:pt x="0" y="29"/>
                  </a:moveTo>
                  <a:lnTo>
                    <a:pt x="36" y="0"/>
                  </a:lnTo>
                  <a:lnTo>
                    <a:pt x="72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62" name="Rectangle 129"/>
            <p:cNvSpPr>
              <a:spLocks noChangeArrowheads="1"/>
            </p:cNvSpPr>
            <p:nvPr/>
          </p:nvSpPr>
          <p:spPr bwMode="auto">
            <a:xfrm>
              <a:off x="155" y="2146"/>
              <a:ext cx="4149" cy="1620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3" name="Rectangle 130"/>
            <p:cNvSpPr>
              <a:spLocks noChangeArrowheads="1"/>
            </p:cNvSpPr>
            <p:nvPr/>
          </p:nvSpPr>
          <p:spPr bwMode="auto">
            <a:xfrm>
              <a:off x="467" y="2980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4164" name="Line 131"/>
            <p:cNvSpPr>
              <a:spLocks noChangeShapeType="1"/>
            </p:cNvSpPr>
            <p:nvPr/>
          </p:nvSpPr>
          <p:spPr bwMode="auto">
            <a:xfrm>
              <a:off x="2314" y="2935"/>
              <a:ext cx="1" cy="4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5" name="Rectangle 132"/>
            <p:cNvSpPr>
              <a:spLocks noChangeArrowheads="1"/>
            </p:cNvSpPr>
            <p:nvPr/>
          </p:nvSpPr>
          <p:spPr bwMode="auto">
            <a:xfrm>
              <a:off x="2317" y="2980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4166" name="Line 133"/>
            <p:cNvSpPr>
              <a:spLocks noChangeShapeType="1"/>
            </p:cNvSpPr>
            <p:nvPr/>
          </p:nvSpPr>
          <p:spPr bwMode="auto">
            <a:xfrm>
              <a:off x="4171" y="2935"/>
              <a:ext cx="1" cy="4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7" name="Rectangle 134"/>
            <p:cNvSpPr>
              <a:spLocks noChangeArrowheads="1"/>
            </p:cNvSpPr>
            <p:nvPr/>
          </p:nvSpPr>
          <p:spPr bwMode="auto">
            <a:xfrm>
              <a:off x="4135" y="2980"/>
              <a:ext cx="11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4168" name="Rectangle 135"/>
            <p:cNvSpPr>
              <a:spLocks noChangeArrowheads="1"/>
            </p:cNvSpPr>
            <p:nvPr/>
          </p:nvSpPr>
          <p:spPr bwMode="auto">
            <a:xfrm>
              <a:off x="334" y="3460"/>
              <a:ext cx="12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4169" name="Line 136"/>
            <p:cNvSpPr>
              <a:spLocks noChangeShapeType="1"/>
            </p:cNvSpPr>
            <p:nvPr/>
          </p:nvSpPr>
          <p:spPr bwMode="auto">
            <a:xfrm>
              <a:off x="428" y="3494"/>
              <a:ext cx="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0" name="Rectangle 137"/>
            <p:cNvSpPr>
              <a:spLocks noChangeArrowheads="1"/>
            </p:cNvSpPr>
            <p:nvPr/>
          </p:nvSpPr>
          <p:spPr bwMode="auto">
            <a:xfrm>
              <a:off x="379" y="2384"/>
              <a:ext cx="8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4171" name="Line 138"/>
            <p:cNvSpPr>
              <a:spLocks noChangeShapeType="1"/>
            </p:cNvSpPr>
            <p:nvPr/>
          </p:nvSpPr>
          <p:spPr bwMode="auto">
            <a:xfrm>
              <a:off x="428" y="2418"/>
              <a:ext cx="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2" name="Rectangle 140"/>
            <p:cNvSpPr>
              <a:spLocks noChangeArrowheads="1"/>
            </p:cNvSpPr>
            <p:nvPr/>
          </p:nvSpPr>
          <p:spPr bwMode="auto">
            <a:xfrm>
              <a:off x="155" y="2146"/>
              <a:ext cx="4149" cy="1620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74638"/>
            <a:ext cx="8345488" cy="871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700" dirty="0" smtClean="0"/>
              <a:t>III) Solving Trigonometric Functions with Horizontal Compressions:</a:t>
            </a:r>
            <a:endParaRPr lang="en-CA" sz="2700" dirty="0"/>
          </a:p>
        </p:txBody>
      </p:sp>
      <p:sp>
        <p:nvSpPr>
          <p:cNvPr id="4109" name="Content Placeholder 2"/>
          <p:cNvSpPr>
            <a:spLocks noGrp="1"/>
          </p:cNvSpPr>
          <p:nvPr>
            <p:ph sz="quarter" idx="1"/>
          </p:nvPr>
        </p:nvSpPr>
        <p:spPr>
          <a:xfrm>
            <a:off x="334963" y="1176338"/>
            <a:ext cx="6229350" cy="4889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Ex: Find the value of </a:t>
            </a:r>
            <a:r>
              <a:rPr lang="el-GR" smtClean="0"/>
              <a:t>θ</a:t>
            </a:r>
            <a:r>
              <a:rPr lang="en-CA" smtClean="0"/>
              <a:t>, for </a:t>
            </a:r>
            <a:r>
              <a:rPr lang="en-CA" i="1" smtClean="0"/>
              <a:t>0 </a:t>
            </a:r>
            <a:r>
              <a:rPr lang="el-GR" i="1" smtClean="0"/>
              <a:t>≤ θ ≤</a:t>
            </a:r>
            <a:r>
              <a:rPr lang="en-CA" i="1" smtClean="0"/>
              <a:t> 360</a:t>
            </a:r>
            <a:r>
              <a:rPr lang="el-GR" i="1" smtClean="0"/>
              <a:t>°</a:t>
            </a:r>
            <a:endParaRPr lang="en-CA" i="1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896938" y="1677988"/>
          <a:ext cx="1689100" cy="463550"/>
        </p:xfrm>
        <a:graphic>
          <a:graphicData uri="http://schemas.openxmlformats.org/presentationml/2006/ole">
            <p:oleObj spid="_x0000_s4161" name="Equation" r:id="rId4" imgW="926698" imgH="253890" progId="Equation.DSMT4">
              <p:embed/>
            </p:oleObj>
          </a:graphicData>
        </a:graphic>
      </p:graphicFrame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287338" y="2170113"/>
            <a:ext cx="6313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The sine function is compressed horizontally by a factor of 3</a:t>
            </a:r>
          </a:p>
        </p:txBody>
      </p:sp>
      <p:graphicFrame>
        <p:nvGraphicFramePr>
          <p:cNvPr id="88" name="Object 2"/>
          <p:cNvGraphicFramePr>
            <a:graphicFrameLocks noChangeAspect="1"/>
          </p:cNvGraphicFramePr>
          <p:nvPr/>
        </p:nvGraphicFramePr>
        <p:xfrm>
          <a:off x="6881813" y="4281488"/>
          <a:ext cx="1133475" cy="393700"/>
        </p:xfrm>
        <a:graphic>
          <a:graphicData uri="http://schemas.openxmlformats.org/presentationml/2006/ole">
            <p:oleObj spid="_x0000_s4162" name="Equation" r:id="rId5" imgW="622030" imgH="215806" progId="Equation.DSMT4">
              <p:embed/>
            </p:oleObj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6845300" y="3935413"/>
          <a:ext cx="1249363" cy="393700"/>
        </p:xfrm>
        <a:graphic>
          <a:graphicData uri="http://schemas.openxmlformats.org/presentationml/2006/ole">
            <p:oleObj spid="_x0000_s4163" name="Equation" r:id="rId6" imgW="685502" imgH="215806" progId="Equation.DSMT4">
              <p:embed/>
            </p:oleObj>
          </a:graphicData>
        </a:graphic>
      </p:graphicFrame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288925" y="2527300"/>
            <a:ext cx="8397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The number of solutions will increase from 2 to 6 solutions between </a:t>
            </a:r>
            <a:r>
              <a:rPr lang="en-CA" i="1">
                <a:latin typeface="Century Schoolbook" pitchFamily="18" charset="0"/>
              </a:rPr>
              <a:t>0</a:t>
            </a:r>
            <a:r>
              <a:rPr lang="el-GR" i="1">
                <a:latin typeface="Century Schoolbook" pitchFamily="18" charset="0"/>
              </a:rPr>
              <a:t>°</a:t>
            </a:r>
            <a:r>
              <a:rPr lang="en-CA" i="1">
                <a:latin typeface="Century Schoolbook" pitchFamily="18" charset="0"/>
              </a:rPr>
              <a:t> </a:t>
            </a:r>
            <a:r>
              <a:rPr lang="en-CA"/>
              <a:t>and</a:t>
            </a:r>
            <a:r>
              <a:rPr lang="en-CA" i="1">
                <a:latin typeface="Century Schoolbook" pitchFamily="18" charset="0"/>
              </a:rPr>
              <a:t> 360</a:t>
            </a:r>
            <a:r>
              <a:rPr lang="el-GR" i="1">
                <a:latin typeface="Century Schoolbook" pitchFamily="18" charset="0"/>
              </a:rPr>
              <a:t>°</a:t>
            </a:r>
            <a:endParaRPr lang="en-CA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0" y="4108450"/>
            <a:ext cx="7304088" cy="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reeform 83"/>
          <p:cNvSpPr>
            <a:spLocks/>
          </p:cNvSpPr>
          <p:nvPr/>
        </p:nvSpPr>
        <p:spPr bwMode="auto">
          <a:xfrm>
            <a:off x="246063" y="3816350"/>
            <a:ext cx="6586537" cy="1743075"/>
          </a:xfrm>
          <a:custGeom>
            <a:avLst/>
            <a:gdLst>
              <a:gd name="T0" fmla="*/ 103156 w 1277"/>
              <a:gd name="T1" fmla="*/ 1203147 h 410"/>
              <a:gd name="T2" fmla="*/ 216628 w 1277"/>
              <a:gd name="T3" fmla="*/ 1105365 h 410"/>
              <a:gd name="T4" fmla="*/ 330101 w 1277"/>
              <a:gd name="T5" fmla="*/ 999080 h 410"/>
              <a:gd name="T6" fmla="*/ 443573 w 1277"/>
              <a:gd name="T7" fmla="*/ 897046 h 410"/>
              <a:gd name="T8" fmla="*/ 557045 w 1277"/>
              <a:gd name="T9" fmla="*/ 790761 h 410"/>
              <a:gd name="T10" fmla="*/ 670517 w 1277"/>
              <a:gd name="T11" fmla="*/ 688727 h 410"/>
              <a:gd name="T12" fmla="*/ 783989 w 1277"/>
              <a:gd name="T13" fmla="*/ 586694 h 410"/>
              <a:gd name="T14" fmla="*/ 897461 w 1277"/>
              <a:gd name="T15" fmla="*/ 488911 h 410"/>
              <a:gd name="T16" fmla="*/ 1010933 w 1277"/>
              <a:gd name="T17" fmla="*/ 395380 h 410"/>
              <a:gd name="T18" fmla="*/ 1124405 w 1277"/>
              <a:gd name="T19" fmla="*/ 310352 h 410"/>
              <a:gd name="T20" fmla="*/ 1237877 w 1277"/>
              <a:gd name="T21" fmla="*/ 233827 h 410"/>
              <a:gd name="T22" fmla="*/ 1351349 w 1277"/>
              <a:gd name="T23" fmla="*/ 170056 h 410"/>
              <a:gd name="T24" fmla="*/ 1464821 w 1277"/>
              <a:gd name="T25" fmla="*/ 110536 h 410"/>
              <a:gd name="T26" fmla="*/ 1578293 w 1277"/>
              <a:gd name="T27" fmla="*/ 63771 h 410"/>
              <a:gd name="T28" fmla="*/ 1691765 w 1277"/>
              <a:gd name="T29" fmla="*/ 29760 h 410"/>
              <a:gd name="T30" fmla="*/ 1805237 w 1277"/>
              <a:gd name="T31" fmla="*/ 8503 h 410"/>
              <a:gd name="T32" fmla="*/ 1918709 w 1277"/>
              <a:gd name="T33" fmla="*/ 0 h 410"/>
              <a:gd name="T34" fmla="*/ 2032181 w 1277"/>
              <a:gd name="T35" fmla="*/ 4251 h 410"/>
              <a:gd name="T36" fmla="*/ 2145653 w 1277"/>
              <a:gd name="T37" fmla="*/ 17006 h 410"/>
              <a:gd name="T38" fmla="*/ 2259125 w 1277"/>
              <a:gd name="T39" fmla="*/ 46765 h 410"/>
              <a:gd name="T40" fmla="*/ 2372597 w 1277"/>
              <a:gd name="T41" fmla="*/ 85028 h 410"/>
              <a:gd name="T42" fmla="*/ 2486069 w 1277"/>
              <a:gd name="T43" fmla="*/ 140296 h 410"/>
              <a:gd name="T44" fmla="*/ 2599541 w 1277"/>
              <a:gd name="T45" fmla="*/ 199816 h 410"/>
              <a:gd name="T46" fmla="*/ 2713014 w 1277"/>
              <a:gd name="T47" fmla="*/ 272090 h 410"/>
              <a:gd name="T48" fmla="*/ 2826486 w 1277"/>
              <a:gd name="T49" fmla="*/ 352866 h 410"/>
              <a:gd name="T50" fmla="*/ 2939958 w 1277"/>
              <a:gd name="T51" fmla="*/ 442146 h 410"/>
              <a:gd name="T52" fmla="*/ 3053430 w 1277"/>
              <a:gd name="T53" fmla="*/ 535677 h 410"/>
              <a:gd name="T54" fmla="*/ 3166902 w 1277"/>
              <a:gd name="T55" fmla="*/ 637710 h 410"/>
              <a:gd name="T56" fmla="*/ 3280374 w 1277"/>
              <a:gd name="T57" fmla="*/ 739744 h 410"/>
              <a:gd name="T58" fmla="*/ 3393846 w 1277"/>
              <a:gd name="T59" fmla="*/ 841778 h 410"/>
              <a:gd name="T60" fmla="*/ 3507318 w 1277"/>
              <a:gd name="T61" fmla="*/ 948063 h 410"/>
              <a:gd name="T62" fmla="*/ 3620790 w 1277"/>
              <a:gd name="T63" fmla="*/ 1054348 h 410"/>
              <a:gd name="T64" fmla="*/ 3734262 w 1277"/>
              <a:gd name="T65" fmla="*/ 1156382 h 410"/>
              <a:gd name="T66" fmla="*/ 3847734 w 1277"/>
              <a:gd name="T67" fmla="*/ 1249912 h 410"/>
              <a:gd name="T68" fmla="*/ 3961206 w 1277"/>
              <a:gd name="T69" fmla="*/ 1343443 h 410"/>
              <a:gd name="T70" fmla="*/ 4074678 w 1277"/>
              <a:gd name="T71" fmla="*/ 1428471 h 410"/>
              <a:gd name="T72" fmla="*/ 4188150 w 1277"/>
              <a:gd name="T73" fmla="*/ 1504997 h 410"/>
              <a:gd name="T74" fmla="*/ 4301622 w 1277"/>
              <a:gd name="T75" fmla="*/ 1573019 h 410"/>
              <a:gd name="T76" fmla="*/ 4415094 w 1277"/>
              <a:gd name="T77" fmla="*/ 1632539 h 410"/>
              <a:gd name="T78" fmla="*/ 4528566 w 1277"/>
              <a:gd name="T79" fmla="*/ 1675053 h 410"/>
              <a:gd name="T80" fmla="*/ 4642038 w 1277"/>
              <a:gd name="T81" fmla="*/ 1713315 h 410"/>
              <a:gd name="T82" fmla="*/ 4755510 w 1277"/>
              <a:gd name="T83" fmla="*/ 1734572 h 410"/>
              <a:gd name="T84" fmla="*/ 4868982 w 1277"/>
              <a:gd name="T85" fmla="*/ 1743075 h 410"/>
              <a:gd name="T86" fmla="*/ 4982454 w 1277"/>
              <a:gd name="T87" fmla="*/ 1743075 h 410"/>
              <a:gd name="T88" fmla="*/ 5095926 w 1277"/>
              <a:gd name="T89" fmla="*/ 1726069 h 410"/>
              <a:gd name="T90" fmla="*/ 5209398 w 1277"/>
              <a:gd name="T91" fmla="*/ 1696310 h 410"/>
              <a:gd name="T92" fmla="*/ 5322871 w 1277"/>
              <a:gd name="T93" fmla="*/ 1658047 h 410"/>
              <a:gd name="T94" fmla="*/ 5436343 w 1277"/>
              <a:gd name="T95" fmla="*/ 1607030 h 410"/>
              <a:gd name="T96" fmla="*/ 5549815 w 1277"/>
              <a:gd name="T97" fmla="*/ 1543259 h 410"/>
              <a:gd name="T98" fmla="*/ 5663287 w 1277"/>
              <a:gd name="T99" fmla="*/ 1470985 h 410"/>
              <a:gd name="T100" fmla="*/ 5776759 w 1277"/>
              <a:gd name="T101" fmla="*/ 1390209 h 410"/>
              <a:gd name="T102" fmla="*/ 5890231 w 1277"/>
              <a:gd name="T103" fmla="*/ 1305181 h 410"/>
              <a:gd name="T104" fmla="*/ 6003703 w 1277"/>
              <a:gd name="T105" fmla="*/ 1211650 h 410"/>
              <a:gd name="T106" fmla="*/ 6117175 w 1277"/>
              <a:gd name="T107" fmla="*/ 1109616 h 410"/>
              <a:gd name="T108" fmla="*/ 6230648 w 1277"/>
              <a:gd name="T109" fmla="*/ 1007582 h 410"/>
              <a:gd name="T110" fmla="*/ 6344120 w 1277"/>
              <a:gd name="T111" fmla="*/ 901297 h 410"/>
              <a:gd name="T112" fmla="*/ 6457592 w 1277"/>
              <a:gd name="T113" fmla="*/ 799264 h 410"/>
              <a:gd name="T114" fmla="*/ 6571064 w 1277"/>
              <a:gd name="T115" fmla="*/ 692979 h 41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10"/>
              <a:gd name="T176" fmla="*/ 1277 w 1277"/>
              <a:gd name="T177" fmla="*/ 410 h 41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10">
                <a:moveTo>
                  <a:pt x="0" y="303"/>
                </a:moveTo>
                <a:lnTo>
                  <a:pt x="2" y="301"/>
                </a:lnTo>
                <a:lnTo>
                  <a:pt x="4" y="299"/>
                </a:lnTo>
                <a:lnTo>
                  <a:pt x="6" y="297"/>
                </a:lnTo>
                <a:lnTo>
                  <a:pt x="8" y="295"/>
                </a:lnTo>
                <a:lnTo>
                  <a:pt x="10" y="293"/>
                </a:lnTo>
                <a:lnTo>
                  <a:pt x="12" y="291"/>
                </a:lnTo>
                <a:lnTo>
                  <a:pt x="14" y="289"/>
                </a:lnTo>
                <a:lnTo>
                  <a:pt x="16" y="287"/>
                </a:lnTo>
                <a:lnTo>
                  <a:pt x="18" y="285"/>
                </a:lnTo>
                <a:lnTo>
                  <a:pt x="20" y="283"/>
                </a:lnTo>
                <a:lnTo>
                  <a:pt x="22" y="281"/>
                </a:lnTo>
                <a:lnTo>
                  <a:pt x="24" y="279"/>
                </a:lnTo>
                <a:lnTo>
                  <a:pt x="26" y="277"/>
                </a:lnTo>
                <a:lnTo>
                  <a:pt x="28" y="275"/>
                </a:lnTo>
                <a:lnTo>
                  <a:pt x="30" y="273"/>
                </a:lnTo>
                <a:lnTo>
                  <a:pt x="32" y="270"/>
                </a:lnTo>
                <a:lnTo>
                  <a:pt x="34" y="268"/>
                </a:lnTo>
                <a:lnTo>
                  <a:pt x="36" y="266"/>
                </a:lnTo>
                <a:lnTo>
                  <a:pt x="38" y="264"/>
                </a:lnTo>
                <a:lnTo>
                  <a:pt x="40" y="262"/>
                </a:lnTo>
                <a:lnTo>
                  <a:pt x="42" y="260"/>
                </a:lnTo>
                <a:lnTo>
                  <a:pt x="44" y="258"/>
                </a:lnTo>
                <a:lnTo>
                  <a:pt x="46" y="255"/>
                </a:lnTo>
                <a:lnTo>
                  <a:pt x="48" y="253"/>
                </a:lnTo>
                <a:lnTo>
                  <a:pt x="50" y="251"/>
                </a:lnTo>
                <a:lnTo>
                  <a:pt x="52" y="249"/>
                </a:lnTo>
                <a:lnTo>
                  <a:pt x="54" y="247"/>
                </a:lnTo>
                <a:lnTo>
                  <a:pt x="56" y="244"/>
                </a:lnTo>
                <a:lnTo>
                  <a:pt x="58" y="242"/>
                </a:lnTo>
                <a:lnTo>
                  <a:pt x="60" y="240"/>
                </a:lnTo>
                <a:lnTo>
                  <a:pt x="62" y="238"/>
                </a:lnTo>
                <a:lnTo>
                  <a:pt x="64" y="235"/>
                </a:lnTo>
                <a:lnTo>
                  <a:pt x="66" y="233"/>
                </a:lnTo>
                <a:lnTo>
                  <a:pt x="68" y="231"/>
                </a:lnTo>
                <a:lnTo>
                  <a:pt x="70" y="229"/>
                </a:lnTo>
                <a:lnTo>
                  <a:pt x="72" y="227"/>
                </a:lnTo>
                <a:lnTo>
                  <a:pt x="74" y="224"/>
                </a:lnTo>
                <a:lnTo>
                  <a:pt x="76" y="222"/>
                </a:lnTo>
                <a:lnTo>
                  <a:pt x="78" y="220"/>
                </a:lnTo>
                <a:lnTo>
                  <a:pt x="80" y="218"/>
                </a:lnTo>
                <a:lnTo>
                  <a:pt x="82" y="215"/>
                </a:lnTo>
                <a:lnTo>
                  <a:pt x="84" y="213"/>
                </a:lnTo>
                <a:lnTo>
                  <a:pt x="86" y="211"/>
                </a:lnTo>
                <a:lnTo>
                  <a:pt x="88" y="209"/>
                </a:lnTo>
                <a:lnTo>
                  <a:pt x="90" y="206"/>
                </a:lnTo>
                <a:lnTo>
                  <a:pt x="92" y="204"/>
                </a:lnTo>
                <a:lnTo>
                  <a:pt x="94" y="202"/>
                </a:lnTo>
                <a:lnTo>
                  <a:pt x="96" y="200"/>
                </a:lnTo>
                <a:lnTo>
                  <a:pt x="98" y="197"/>
                </a:lnTo>
                <a:lnTo>
                  <a:pt x="100" y="195"/>
                </a:lnTo>
                <a:lnTo>
                  <a:pt x="102" y="193"/>
                </a:lnTo>
                <a:lnTo>
                  <a:pt x="104" y="191"/>
                </a:lnTo>
                <a:lnTo>
                  <a:pt x="106" y="188"/>
                </a:lnTo>
                <a:lnTo>
                  <a:pt x="108" y="186"/>
                </a:lnTo>
                <a:lnTo>
                  <a:pt x="110" y="184"/>
                </a:lnTo>
                <a:lnTo>
                  <a:pt x="112" y="182"/>
                </a:lnTo>
                <a:lnTo>
                  <a:pt x="114" y="179"/>
                </a:lnTo>
                <a:lnTo>
                  <a:pt x="116" y="177"/>
                </a:lnTo>
                <a:lnTo>
                  <a:pt x="118" y="175"/>
                </a:lnTo>
                <a:lnTo>
                  <a:pt x="120" y="173"/>
                </a:lnTo>
                <a:lnTo>
                  <a:pt x="122" y="170"/>
                </a:lnTo>
                <a:lnTo>
                  <a:pt x="124" y="168"/>
                </a:lnTo>
                <a:lnTo>
                  <a:pt x="126" y="166"/>
                </a:lnTo>
                <a:lnTo>
                  <a:pt x="128" y="164"/>
                </a:lnTo>
                <a:lnTo>
                  <a:pt x="130" y="162"/>
                </a:lnTo>
                <a:lnTo>
                  <a:pt x="132" y="159"/>
                </a:lnTo>
                <a:lnTo>
                  <a:pt x="134" y="157"/>
                </a:lnTo>
                <a:lnTo>
                  <a:pt x="136" y="155"/>
                </a:lnTo>
                <a:lnTo>
                  <a:pt x="138" y="153"/>
                </a:lnTo>
                <a:lnTo>
                  <a:pt x="140" y="151"/>
                </a:lnTo>
                <a:lnTo>
                  <a:pt x="142" y="148"/>
                </a:lnTo>
                <a:lnTo>
                  <a:pt x="144" y="146"/>
                </a:lnTo>
                <a:lnTo>
                  <a:pt x="146" y="144"/>
                </a:lnTo>
                <a:lnTo>
                  <a:pt x="148" y="142"/>
                </a:lnTo>
                <a:lnTo>
                  <a:pt x="150" y="140"/>
                </a:lnTo>
                <a:lnTo>
                  <a:pt x="152" y="138"/>
                </a:lnTo>
                <a:lnTo>
                  <a:pt x="154" y="136"/>
                </a:lnTo>
                <a:lnTo>
                  <a:pt x="156" y="133"/>
                </a:lnTo>
                <a:lnTo>
                  <a:pt x="158" y="131"/>
                </a:lnTo>
                <a:lnTo>
                  <a:pt x="160" y="129"/>
                </a:lnTo>
                <a:lnTo>
                  <a:pt x="162" y="127"/>
                </a:lnTo>
                <a:lnTo>
                  <a:pt x="164" y="125"/>
                </a:lnTo>
                <a:lnTo>
                  <a:pt x="166" y="123"/>
                </a:lnTo>
                <a:lnTo>
                  <a:pt x="168" y="121"/>
                </a:lnTo>
                <a:lnTo>
                  <a:pt x="170" y="119"/>
                </a:lnTo>
                <a:lnTo>
                  <a:pt x="172" y="117"/>
                </a:lnTo>
                <a:lnTo>
                  <a:pt x="174" y="115"/>
                </a:lnTo>
                <a:lnTo>
                  <a:pt x="176" y="113"/>
                </a:lnTo>
                <a:lnTo>
                  <a:pt x="178" y="111"/>
                </a:lnTo>
                <a:lnTo>
                  <a:pt x="180" y="109"/>
                </a:lnTo>
                <a:lnTo>
                  <a:pt x="182" y="107"/>
                </a:lnTo>
                <a:lnTo>
                  <a:pt x="184" y="105"/>
                </a:lnTo>
                <a:lnTo>
                  <a:pt x="186" y="103"/>
                </a:lnTo>
                <a:lnTo>
                  <a:pt x="188" y="101"/>
                </a:lnTo>
                <a:lnTo>
                  <a:pt x="190" y="99"/>
                </a:lnTo>
                <a:lnTo>
                  <a:pt x="192" y="97"/>
                </a:lnTo>
                <a:lnTo>
                  <a:pt x="194" y="95"/>
                </a:lnTo>
                <a:lnTo>
                  <a:pt x="196" y="93"/>
                </a:lnTo>
                <a:lnTo>
                  <a:pt x="198" y="91"/>
                </a:lnTo>
                <a:lnTo>
                  <a:pt x="200" y="90"/>
                </a:lnTo>
                <a:lnTo>
                  <a:pt x="202" y="88"/>
                </a:lnTo>
                <a:lnTo>
                  <a:pt x="204" y="86"/>
                </a:lnTo>
                <a:lnTo>
                  <a:pt x="206" y="84"/>
                </a:lnTo>
                <a:lnTo>
                  <a:pt x="208" y="82"/>
                </a:lnTo>
                <a:lnTo>
                  <a:pt x="210" y="80"/>
                </a:lnTo>
                <a:lnTo>
                  <a:pt x="212" y="79"/>
                </a:lnTo>
                <a:lnTo>
                  <a:pt x="214" y="77"/>
                </a:lnTo>
                <a:lnTo>
                  <a:pt x="216" y="75"/>
                </a:lnTo>
                <a:lnTo>
                  <a:pt x="218" y="73"/>
                </a:lnTo>
                <a:lnTo>
                  <a:pt x="220" y="72"/>
                </a:lnTo>
                <a:lnTo>
                  <a:pt x="222" y="70"/>
                </a:lnTo>
                <a:lnTo>
                  <a:pt x="224" y="68"/>
                </a:lnTo>
                <a:lnTo>
                  <a:pt x="226" y="67"/>
                </a:lnTo>
                <a:lnTo>
                  <a:pt x="228" y="65"/>
                </a:lnTo>
                <a:lnTo>
                  <a:pt x="230" y="63"/>
                </a:lnTo>
                <a:lnTo>
                  <a:pt x="232" y="62"/>
                </a:lnTo>
                <a:lnTo>
                  <a:pt x="234" y="60"/>
                </a:lnTo>
                <a:lnTo>
                  <a:pt x="236" y="58"/>
                </a:lnTo>
                <a:lnTo>
                  <a:pt x="238" y="57"/>
                </a:lnTo>
                <a:lnTo>
                  <a:pt x="240" y="55"/>
                </a:lnTo>
                <a:lnTo>
                  <a:pt x="242" y="54"/>
                </a:lnTo>
                <a:lnTo>
                  <a:pt x="244" y="52"/>
                </a:lnTo>
                <a:lnTo>
                  <a:pt x="246" y="51"/>
                </a:lnTo>
                <a:lnTo>
                  <a:pt x="248" y="49"/>
                </a:lnTo>
                <a:lnTo>
                  <a:pt x="250" y="48"/>
                </a:lnTo>
                <a:lnTo>
                  <a:pt x="252" y="46"/>
                </a:lnTo>
                <a:lnTo>
                  <a:pt x="254" y="45"/>
                </a:lnTo>
                <a:lnTo>
                  <a:pt x="256" y="44"/>
                </a:lnTo>
                <a:lnTo>
                  <a:pt x="258" y="42"/>
                </a:lnTo>
                <a:lnTo>
                  <a:pt x="260" y="41"/>
                </a:lnTo>
                <a:lnTo>
                  <a:pt x="262" y="40"/>
                </a:lnTo>
                <a:lnTo>
                  <a:pt x="264" y="38"/>
                </a:lnTo>
                <a:lnTo>
                  <a:pt x="266" y="37"/>
                </a:lnTo>
                <a:lnTo>
                  <a:pt x="268" y="36"/>
                </a:lnTo>
                <a:lnTo>
                  <a:pt x="270" y="34"/>
                </a:lnTo>
                <a:lnTo>
                  <a:pt x="272" y="33"/>
                </a:lnTo>
                <a:lnTo>
                  <a:pt x="274" y="32"/>
                </a:lnTo>
                <a:lnTo>
                  <a:pt x="276" y="31"/>
                </a:lnTo>
                <a:lnTo>
                  <a:pt x="278" y="29"/>
                </a:lnTo>
                <a:lnTo>
                  <a:pt x="280" y="28"/>
                </a:lnTo>
                <a:lnTo>
                  <a:pt x="282" y="27"/>
                </a:lnTo>
                <a:lnTo>
                  <a:pt x="284" y="26"/>
                </a:lnTo>
                <a:lnTo>
                  <a:pt x="286" y="25"/>
                </a:lnTo>
                <a:lnTo>
                  <a:pt x="288" y="24"/>
                </a:lnTo>
                <a:lnTo>
                  <a:pt x="290" y="23"/>
                </a:lnTo>
                <a:lnTo>
                  <a:pt x="292" y="22"/>
                </a:lnTo>
                <a:lnTo>
                  <a:pt x="294" y="21"/>
                </a:lnTo>
                <a:lnTo>
                  <a:pt x="296" y="20"/>
                </a:lnTo>
                <a:lnTo>
                  <a:pt x="298" y="19"/>
                </a:lnTo>
                <a:lnTo>
                  <a:pt x="300" y="18"/>
                </a:lnTo>
                <a:lnTo>
                  <a:pt x="302" y="17"/>
                </a:lnTo>
                <a:lnTo>
                  <a:pt x="304" y="16"/>
                </a:lnTo>
                <a:lnTo>
                  <a:pt x="306" y="15"/>
                </a:lnTo>
                <a:lnTo>
                  <a:pt x="308" y="14"/>
                </a:lnTo>
                <a:lnTo>
                  <a:pt x="310" y="14"/>
                </a:lnTo>
                <a:lnTo>
                  <a:pt x="312" y="13"/>
                </a:lnTo>
                <a:lnTo>
                  <a:pt x="314" y="12"/>
                </a:lnTo>
                <a:lnTo>
                  <a:pt x="316" y="11"/>
                </a:lnTo>
                <a:lnTo>
                  <a:pt x="318" y="10"/>
                </a:lnTo>
                <a:lnTo>
                  <a:pt x="320" y="10"/>
                </a:lnTo>
                <a:lnTo>
                  <a:pt x="322" y="9"/>
                </a:lnTo>
                <a:lnTo>
                  <a:pt x="324" y="8"/>
                </a:lnTo>
                <a:lnTo>
                  <a:pt x="326" y="8"/>
                </a:lnTo>
                <a:lnTo>
                  <a:pt x="328" y="7"/>
                </a:lnTo>
                <a:lnTo>
                  <a:pt x="330" y="7"/>
                </a:lnTo>
                <a:lnTo>
                  <a:pt x="332" y="6"/>
                </a:lnTo>
                <a:lnTo>
                  <a:pt x="334" y="5"/>
                </a:lnTo>
                <a:lnTo>
                  <a:pt x="336" y="5"/>
                </a:lnTo>
                <a:lnTo>
                  <a:pt x="338" y="4"/>
                </a:lnTo>
                <a:lnTo>
                  <a:pt x="340" y="4"/>
                </a:lnTo>
                <a:lnTo>
                  <a:pt x="342" y="4"/>
                </a:lnTo>
                <a:lnTo>
                  <a:pt x="344" y="3"/>
                </a:lnTo>
                <a:lnTo>
                  <a:pt x="346" y="3"/>
                </a:lnTo>
                <a:lnTo>
                  <a:pt x="348" y="2"/>
                </a:lnTo>
                <a:lnTo>
                  <a:pt x="350" y="2"/>
                </a:lnTo>
                <a:lnTo>
                  <a:pt x="352" y="2"/>
                </a:lnTo>
                <a:lnTo>
                  <a:pt x="354" y="1"/>
                </a:lnTo>
                <a:lnTo>
                  <a:pt x="356" y="1"/>
                </a:lnTo>
                <a:lnTo>
                  <a:pt x="358" y="1"/>
                </a:lnTo>
                <a:lnTo>
                  <a:pt x="360" y="1"/>
                </a:lnTo>
                <a:lnTo>
                  <a:pt x="362" y="0"/>
                </a:lnTo>
                <a:lnTo>
                  <a:pt x="364" y="0"/>
                </a:lnTo>
                <a:lnTo>
                  <a:pt x="366" y="0"/>
                </a:lnTo>
                <a:lnTo>
                  <a:pt x="368" y="0"/>
                </a:lnTo>
                <a:lnTo>
                  <a:pt x="370" y="0"/>
                </a:lnTo>
                <a:lnTo>
                  <a:pt x="372" y="0"/>
                </a:lnTo>
                <a:lnTo>
                  <a:pt x="374" y="0"/>
                </a:lnTo>
                <a:lnTo>
                  <a:pt x="376" y="0"/>
                </a:lnTo>
                <a:lnTo>
                  <a:pt x="378" y="0"/>
                </a:lnTo>
                <a:lnTo>
                  <a:pt x="380" y="0"/>
                </a:lnTo>
                <a:lnTo>
                  <a:pt x="382" y="0"/>
                </a:lnTo>
                <a:lnTo>
                  <a:pt x="384" y="0"/>
                </a:lnTo>
                <a:lnTo>
                  <a:pt x="386" y="0"/>
                </a:lnTo>
                <a:lnTo>
                  <a:pt x="388" y="0"/>
                </a:lnTo>
                <a:lnTo>
                  <a:pt x="390" y="0"/>
                </a:lnTo>
                <a:lnTo>
                  <a:pt x="392" y="0"/>
                </a:lnTo>
                <a:lnTo>
                  <a:pt x="394" y="1"/>
                </a:lnTo>
                <a:lnTo>
                  <a:pt x="396" y="1"/>
                </a:lnTo>
                <a:lnTo>
                  <a:pt x="398" y="1"/>
                </a:lnTo>
                <a:lnTo>
                  <a:pt x="400" y="1"/>
                </a:lnTo>
                <a:lnTo>
                  <a:pt x="402" y="2"/>
                </a:lnTo>
                <a:lnTo>
                  <a:pt x="404" y="2"/>
                </a:lnTo>
                <a:lnTo>
                  <a:pt x="406" y="2"/>
                </a:lnTo>
                <a:lnTo>
                  <a:pt x="408" y="3"/>
                </a:lnTo>
                <a:lnTo>
                  <a:pt x="410" y="3"/>
                </a:lnTo>
                <a:lnTo>
                  <a:pt x="412" y="3"/>
                </a:lnTo>
                <a:lnTo>
                  <a:pt x="414" y="4"/>
                </a:lnTo>
                <a:lnTo>
                  <a:pt x="416" y="4"/>
                </a:lnTo>
                <a:lnTo>
                  <a:pt x="418" y="5"/>
                </a:lnTo>
                <a:lnTo>
                  <a:pt x="420" y="5"/>
                </a:lnTo>
                <a:lnTo>
                  <a:pt x="422" y="6"/>
                </a:lnTo>
                <a:lnTo>
                  <a:pt x="424" y="6"/>
                </a:lnTo>
                <a:lnTo>
                  <a:pt x="426" y="7"/>
                </a:lnTo>
                <a:lnTo>
                  <a:pt x="428" y="8"/>
                </a:lnTo>
                <a:lnTo>
                  <a:pt x="430" y="8"/>
                </a:lnTo>
                <a:lnTo>
                  <a:pt x="432" y="9"/>
                </a:lnTo>
                <a:lnTo>
                  <a:pt x="434" y="9"/>
                </a:lnTo>
                <a:lnTo>
                  <a:pt x="436" y="10"/>
                </a:lnTo>
                <a:lnTo>
                  <a:pt x="438" y="11"/>
                </a:lnTo>
                <a:lnTo>
                  <a:pt x="440" y="12"/>
                </a:lnTo>
                <a:lnTo>
                  <a:pt x="442" y="12"/>
                </a:lnTo>
                <a:lnTo>
                  <a:pt x="444" y="13"/>
                </a:lnTo>
                <a:lnTo>
                  <a:pt x="446" y="14"/>
                </a:lnTo>
                <a:lnTo>
                  <a:pt x="448" y="15"/>
                </a:lnTo>
                <a:lnTo>
                  <a:pt x="450" y="16"/>
                </a:lnTo>
                <a:lnTo>
                  <a:pt x="452" y="17"/>
                </a:lnTo>
                <a:lnTo>
                  <a:pt x="454" y="17"/>
                </a:lnTo>
                <a:lnTo>
                  <a:pt x="456" y="18"/>
                </a:lnTo>
                <a:lnTo>
                  <a:pt x="458" y="19"/>
                </a:lnTo>
                <a:lnTo>
                  <a:pt x="460" y="20"/>
                </a:lnTo>
                <a:lnTo>
                  <a:pt x="462" y="21"/>
                </a:lnTo>
                <a:lnTo>
                  <a:pt x="464" y="22"/>
                </a:lnTo>
                <a:lnTo>
                  <a:pt x="466" y="23"/>
                </a:lnTo>
                <a:lnTo>
                  <a:pt x="468" y="24"/>
                </a:lnTo>
                <a:lnTo>
                  <a:pt x="470" y="26"/>
                </a:lnTo>
                <a:lnTo>
                  <a:pt x="472" y="27"/>
                </a:lnTo>
                <a:lnTo>
                  <a:pt x="474" y="28"/>
                </a:lnTo>
                <a:lnTo>
                  <a:pt x="476" y="29"/>
                </a:lnTo>
                <a:lnTo>
                  <a:pt x="478" y="30"/>
                </a:lnTo>
                <a:lnTo>
                  <a:pt x="480" y="31"/>
                </a:lnTo>
                <a:lnTo>
                  <a:pt x="482" y="33"/>
                </a:lnTo>
                <a:lnTo>
                  <a:pt x="484" y="34"/>
                </a:lnTo>
                <a:lnTo>
                  <a:pt x="486" y="35"/>
                </a:lnTo>
                <a:lnTo>
                  <a:pt x="488" y="36"/>
                </a:lnTo>
                <a:lnTo>
                  <a:pt x="490" y="38"/>
                </a:lnTo>
                <a:lnTo>
                  <a:pt x="492" y="39"/>
                </a:lnTo>
                <a:lnTo>
                  <a:pt x="494" y="40"/>
                </a:lnTo>
                <a:lnTo>
                  <a:pt x="496" y="42"/>
                </a:lnTo>
                <a:lnTo>
                  <a:pt x="498" y="43"/>
                </a:lnTo>
                <a:lnTo>
                  <a:pt x="500" y="44"/>
                </a:lnTo>
                <a:lnTo>
                  <a:pt x="502" y="46"/>
                </a:lnTo>
                <a:lnTo>
                  <a:pt x="504" y="47"/>
                </a:lnTo>
                <a:lnTo>
                  <a:pt x="506" y="49"/>
                </a:lnTo>
                <a:lnTo>
                  <a:pt x="508" y="50"/>
                </a:lnTo>
                <a:lnTo>
                  <a:pt x="510" y="52"/>
                </a:lnTo>
                <a:lnTo>
                  <a:pt x="512" y="53"/>
                </a:lnTo>
                <a:lnTo>
                  <a:pt x="514" y="55"/>
                </a:lnTo>
                <a:lnTo>
                  <a:pt x="516" y="56"/>
                </a:lnTo>
                <a:lnTo>
                  <a:pt x="518" y="58"/>
                </a:lnTo>
                <a:lnTo>
                  <a:pt x="520" y="59"/>
                </a:lnTo>
                <a:lnTo>
                  <a:pt x="522" y="61"/>
                </a:lnTo>
                <a:lnTo>
                  <a:pt x="524" y="63"/>
                </a:lnTo>
                <a:lnTo>
                  <a:pt x="526" y="64"/>
                </a:lnTo>
                <a:lnTo>
                  <a:pt x="528" y="66"/>
                </a:lnTo>
                <a:lnTo>
                  <a:pt x="530" y="67"/>
                </a:lnTo>
                <a:lnTo>
                  <a:pt x="532" y="69"/>
                </a:lnTo>
                <a:lnTo>
                  <a:pt x="534" y="71"/>
                </a:lnTo>
                <a:lnTo>
                  <a:pt x="536" y="73"/>
                </a:lnTo>
                <a:lnTo>
                  <a:pt x="538" y="74"/>
                </a:lnTo>
                <a:lnTo>
                  <a:pt x="540" y="76"/>
                </a:lnTo>
                <a:lnTo>
                  <a:pt x="542" y="78"/>
                </a:lnTo>
                <a:lnTo>
                  <a:pt x="544" y="80"/>
                </a:lnTo>
                <a:lnTo>
                  <a:pt x="546" y="81"/>
                </a:lnTo>
                <a:lnTo>
                  <a:pt x="548" y="83"/>
                </a:lnTo>
                <a:lnTo>
                  <a:pt x="550" y="85"/>
                </a:lnTo>
                <a:lnTo>
                  <a:pt x="552" y="87"/>
                </a:lnTo>
                <a:lnTo>
                  <a:pt x="554" y="89"/>
                </a:lnTo>
                <a:lnTo>
                  <a:pt x="556" y="91"/>
                </a:lnTo>
                <a:lnTo>
                  <a:pt x="558" y="92"/>
                </a:lnTo>
                <a:lnTo>
                  <a:pt x="560" y="94"/>
                </a:lnTo>
                <a:lnTo>
                  <a:pt x="562" y="96"/>
                </a:lnTo>
                <a:lnTo>
                  <a:pt x="564" y="98"/>
                </a:lnTo>
                <a:lnTo>
                  <a:pt x="566" y="100"/>
                </a:lnTo>
                <a:lnTo>
                  <a:pt x="568" y="102"/>
                </a:lnTo>
                <a:lnTo>
                  <a:pt x="570" y="104"/>
                </a:lnTo>
                <a:lnTo>
                  <a:pt x="572" y="106"/>
                </a:lnTo>
                <a:lnTo>
                  <a:pt x="574" y="108"/>
                </a:lnTo>
                <a:lnTo>
                  <a:pt x="576" y="110"/>
                </a:lnTo>
                <a:lnTo>
                  <a:pt x="578" y="112"/>
                </a:lnTo>
                <a:lnTo>
                  <a:pt x="580" y="114"/>
                </a:lnTo>
                <a:lnTo>
                  <a:pt x="582" y="116"/>
                </a:lnTo>
                <a:lnTo>
                  <a:pt x="584" y="118"/>
                </a:lnTo>
                <a:lnTo>
                  <a:pt x="586" y="120"/>
                </a:lnTo>
                <a:lnTo>
                  <a:pt x="588" y="122"/>
                </a:lnTo>
                <a:lnTo>
                  <a:pt x="590" y="124"/>
                </a:lnTo>
                <a:lnTo>
                  <a:pt x="592" y="126"/>
                </a:lnTo>
                <a:lnTo>
                  <a:pt x="594" y="128"/>
                </a:lnTo>
                <a:lnTo>
                  <a:pt x="596" y="130"/>
                </a:lnTo>
                <a:lnTo>
                  <a:pt x="598" y="132"/>
                </a:lnTo>
                <a:lnTo>
                  <a:pt x="600" y="135"/>
                </a:lnTo>
                <a:lnTo>
                  <a:pt x="602" y="137"/>
                </a:lnTo>
                <a:lnTo>
                  <a:pt x="604" y="139"/>
                </a:lnTo>
                <a:lnTo>
                  <a:pt x="606" y="141"/>
                </a:lnTo>
                <a:lnTo>
                  <a:pt x="608" y="143"/>
                </a:lnTo>
                <a:lnTo>
                  <a:pt x="610" y="145"/>
                </a:lnTo>
                <a:lnTo>
                  <a:pt x="612" y="147"/>
                </a:lnTo>
                <a:lnTo>
                  <a:pt x="614" y="150"/>
                </a:lnTo>
                <a:lnTo>
                  <a:pt x="616" y="152"/>
                </a:lnTo>
                <a:lnTo>
                  <a:pt x="618" y="154"/>
                </a:lnTo>
                <a:lnTo>
                  <a:pt x="620" y="156"/>
                </a:lnTo>
                <a:lnTo>
                  <a:pt x="622" y="158"/>
                </a:lnTo>
                <a:lnTo>
                  <a:pt x="624" y="161"/>
                </a:lnTo>
                <a:lnTo>
                  <a:pt x="626" y="163"/>
                </a:lnTo>
                <a:lnTo>
                  <a:pt x="628" y="165"/>
                </a:lnTo>
                <a:lnTo>
                  <a:pt x="630" y="167"/>
                </a:lnTo>
                <a:lnTo>
                  <a:pt x="632" y="169"/>
                </a:lnTo>
                <a:lnTo>
                  <a:pt x="634" y="172"/>
                </a:lnTo>
                <a:lnTo>
                  <a:pt x="636" y="174"/>
                </a:lnTo>
                <a:lnTo>
                  <a:pt x="638" y="176"/>
                </a:lnTo>
                <a:lnTo>
                  <a:pt x="640" y="178"/>
                </a:lnTo>
                <a:lnTo>
                  <a:pt x="642" y="180"/>
                </a:lnTo>
                <a:lnTo>
                  <a:pt x="644" y="183"/>
                </a:lnTo>
                <a:lnTo>
                  <a:pt x="646" y="185"/>
                </a:lnTo>
                <a:lnTo>
                  <a:pt x="648" y="187"/>
                </a:lnTo>
                <a:lnTo>
                  <a:pt x="650" y="189"/>
                </a:lnTo>
                <a:lnTo>
                  <a:pt x="652" y="192"/>
                </a:lnTo>
                <a:lnTo>
                  <a:pt x="654" y="194"/>
                </a:lnTo>
                <a:lnTo>
                  <a:pt x="656" y="196"/>
                </a:lnTo>
                <a:lnTo>
                  <a:pt x="658" y="198"/>
                </a:lnTo>
                <a:lnTo>
                  <a:pt x="660" y="201"/>
                </a:lnTo>
                <a:lnTo>
                  <a:pt x="662" y="203"/>
                </a:lnTo>
                <a:lnTo>
                  <a:pt x="664" y="205"/>
                </a:lnTo>
                <a:lnTo>
                  <a:pt x="666" y="207"/>
                </a:lnTo>
                <a:lnTo>
                  <a:pt x="668" y="210"/>
                </a:lnTo>
                <a:lnTo>
                  <a:pt x="670" y="212"/>
                </a:lnTo>
                <a:lnTo>
                  <a:pt x="672" y="214"/>
                </a:lnTo>
                <a:lnTo>
                  <a:pt x="674" y="216"/>
                </a:lnTo>
                <a:lnTo>
                  <a:pt x="676" y="219"/>
                </a:lnTo>
                <a:lnTo>
                  <a:pt x="678" y="221"/>
                </a:lnTo>
                <a:lnTo>
                  <a:pt x="680" y="223"/>
                </a:lnTo>
                <a:lnTo>
                  <a:pt x="682" y="225"/>
                </a:lnTo>
                <a:lnTo>
                  <a:pt x="684" y="228"/>
                </a:lnTo>
                <a:lnTo>
                  <a:pt x="686" y="230"/>
                </a:lnTo>
                <a:lnTo>
                  <a:pt x="688" y="232"/>
                </a:lnTo>
                <a:lnTo>
                  <a:pt x="690" y="234"/>
                </a:lnTo>
                <a:lnTo>
                  <a:pt x="692" y="237"/>
                </a:lnTo>
                <a:lnTo>
                  <a:pt x="694" y="239"/>
                </a:lnTo>
                <a:lnTo>
                  <a:pt x="696" y="241"/>
                </a:lnTo>
                <a:lnTo>
                  <a:pt x="698" y="243"/>
                </a:lnTo>
                <a:lnTo>
                  <a:pt x="700" y="245"/>
                </a:lnTo>
                <a:lnTo>
                  <a:pt x="702" y="248"/>
                </a:lnTo>
                <a:lnTo>
                  <a:pt x="704" y="250"/>
                </a:lnTo>
                <a:lnTo>
                  <a:pt x="706" y="252"/>
                </a:lnTo>
                <a:lnTo>
                  <a:pt x="708" y="254"/>
                </a:lnTo>
                <a:lnTo>
                  <a:pt x="710" y="256"/>
                </a:lnTo>
                <a:lnTo>
                  <a:pt x="712" y="259"/>
                </a:lnTo>
                <a:lnTo>
                  <a:pt x="714" y="261"/>
                </a:lnTo>
                <a:lnTo>
                  <a:pt x="716" y="263"/>
                </a:lnTo>
                <a:lnTo>
                  <a:pt x="718" y="265"/>
                </a:lnTo>
                <a:lnTo>
                  <a:pt x="720" y="267"/>
                </a:lnTo>
                <a:lnTo>
                  <a:pt x="722" y="269"/>
                </a:lnTo>
                <a:lnTo>
                  <a:pt x="724" y="272"/>
                </a:lnTo>
                <a:lnTo>
                  <a:pt x="726" y="274"/>
                </a:lnTo>
                <a:lnTo>
                  <a:pt x="728" y="276"/>
                </a:lnTo>
                <a:lnTo>
                  <a:pt x="730" y="278"/>
                </a:lnTo>
                <a:lnTo>
                  <a:pt x="732" y="280"/>
                </a:lnTo>
                <a:lnTo>
                  <a:pt x="734" y="282"/>
                </a:lnTo>
                <a:lnTo>
                  <a:pt x="736" y="284"/>
                </a:lnTo>
                <a:lnTo>
                  <a:pt x="738" y="286"/>
                </a:lnTo>
                <a:lnTo>
                  <a:pt x="740" y="288"/>
                </a:lnTo>
                <a:lnTo>
                  <a:pt x="742" y="290"/>
                </a:lnTo>
                <a:lnTo>
                  <a:pt x="744" y="292"/>
                </a:lnTo>
                <a:lnTo>
                  <a:pt x="746" y="294"/>
                </a:lnTo>
                <a:lnTo>
                  <a:pt x="748" y="296"/>
                </a:lnTo>
                <a:lnTo>
                  <a:pt x="750" y="299"/>
                </a:lnTo>
                <a:lnTo>
                  <a:pt x="752" y="301"/>
                </a:lnTo>
                <a:lnTo>
                  <a:pt x="754" y="302"/>
                </a:lnTo>
                <a:lnTo>
                  <a:pt x="756" y="304"/>
                </a:lnTo>
                <a:lnTo>
                  <a:pt x="758" y="306"/>
                </a:lnTo>
                <a:lnTo>
                  <a:pt x="760" y="308"/>
                </a:lnTo>
                <a:lnTo>
                  <a:pt x="762" y="310"/>
                </a:lnTo>
                <a:lnTo>
                  <a:pt x="764" y="312"/>
                </a:lnTo>
                <a:lnTo>
                  <a:pt x="766" y="314"/>
                </a:lnTo>
                <a:lnTo>
                  <a:pt x="768" y="316"/>
                </a:lnTo>
                <a:lnTo>
                  <a:pt x="770" y="318"/>
                </a:lnTo>
                <a:lnTo>
                  <a:pt x="772" y="320"/>
                </a:lnTo>
                <a:lnTo>
                  <a:pt x="774" y="322"/>
                </a:lnTo>
                <a:lnTo>
                  <a:pt x="776" y="324"/>
                </a:lnTo>
                <a:lnTo>
                  <a:pt x="778" y="325"/>
                </a:lnTo>
                <a:lnTo>
                  <a:pt x="780" y="327"/>
                </a:lnTo>
                <a:lnTo>
                  <a:pt x="782" y="329"/>
                </a:lnTo>
                <a:lnTo>
                  <a:pt x="784" y="331"/>
                </a:lnTo>
                <a:lnTo>
                  <a:pt x="786" y="333"/>
                </a:lnTo>
                <a:lnTo>
                  <a:pt x="788" y="334"/>
                </a:lnTo>
                <a:lnTo>
                  <a:pt x="790" y="336"/>
                </a:lnTo>
                <a:lnTo>
                  <a:pt x="792" y="338"/>
                </a:lnTo>
                <a:lnTo>
                  <a:pt x="794" y="339"/>
                </a:lnTo>
                <a:lnTo>
                  <a:pt x="796" y="341"/>
                </a:lnTo>
                <a:lnTo>
                  <a:pt x="798" y="343"/>
                </a:lnTo>
                <a:lnTo>
                  <a:pt x="800" y="345"/>
                </a:lnTo>
                <a:lnTo>
                  <a:pt x="802" y="346"/>
                </a:lnTo>
                <a:lnTo>
                  <a:pt x="804" y="348"/>
                </a:lnTo>
                <a:lnTo>
                  <a:pt x="806" y="349"/>
                </a:lnTo>
                <a:lnTo>
                  <a:pt x="808" y="351"/>
                </a:lnTo>
                <a:lnTo>
                  <a:pt x="810" y="353"/>
                </a:lnTo>
                <a:lnTo>
                  <a:pt x="812" y="354"/>
                </a:lnTo>
                <a:lnTo>
                  <a:pt x="814" y="356"/>
                </a:lnTo>
                <a:lnTo>
                  <a:pt x="816" y="357"/>
                </a:lnTo>
                <a:lnTo>
                  <a:pt x="818" y="359"/>
                </a:lnTo>
                <a:lnTo>
                  <a:pt x="820" y="360"/>
                </a:lnTo>
                <a:lnTo>
                  <a:pt x="822" y="362"/>
                </a:lnTo>
                <a:lnTo>
                  <a:pt x="824" y="363"/>
                </a:lnTo>
                <a:lnTo>
                  <a:pt x="826" y="365"/>
                </a:lnTo>
                <a:lnTo>
                  <a:pt x="828" y="366"/>
                </a:lnTo>
                <a:lnTo>
                  <a:pt x="830" y="367"/>
                </a:lnTo>
                <a:lnTo>
                  <a:pt x="832" y="369"/>
                </a:lnTo>
                <a:lnTo>
                  <a:pt x="834" y="370"/>
                </a:lnTo>
                <a:lnTo>
                  <a:pt x="836" y="371"/>
                </a:lnTo>
                <a:lnTo>
                  <a:pt x="838" y="373"/>
                </a:lnTo>
                <a:lnTo>
                  <a:pt x="840" y="374"/>
                </a:lnTo>
                <a:lnTo>
                  <a:pt x="842" y="375"/>
                </a:lnTo>
                <a:lnTo>
                  <a:pt x="844" y="376"/>
                </a:lnTo>
                <a:lnTo>
                  <a:pt x="846" y="378"/>
                </a:lnTo>
                <a:lnTo>
                  <a:pt x="848" y="379"/>
                </a:lnTo>
                <a:lnTo>
                  <a:pt x="850" y="380"/>
                </a:lnTo>
                <a:lnTo>
                  <a:pt x="852" y="381"/>
                </a:lnTo>
                <a:lnTo>
                  <a:pt x="854" y="382"/>
                </a:lnTo>
                <a:lnTo>
                  <a:pt x="856" y="384"/>
                </a:lnTo>
                <a:lnTo>
                  <a:pt x="858" y="385"/>
                </a:lnTo>
                <a:lnTo>
                  <a:pt x="860" y="386"/>
                </a:lnTo>
                <a:lnTo>
                  <a:pt x="862" y="387"/>
                </a:lnTo>
                <a:lnTo>
                  <a:pt x="864" y="388"/>
                </a:lnTo>
                <a:lnTo>
                  <a:pt x="866" y="389"/>
                </a:lnTo>
                <a:lnTo>
                  <a:pt x="868" y="390"/>
                </a:lnTo>
                <a:lnTo>
                  <a:pt x="870" y="391"/>
                </a:lnTo>
                <a:lnTo>
                  <a:pt x="872" y="392"/>
                </a:lnTo>
                <a:lnTo>
                  <a:pt x="874" y="393"/>
                </a:lnTo>
                <a:lnTo>
                  <a:pt x="876" y="394"/>
                </a:lnTo>
                <a:lnTo>
                  <a:pt x="878" y="394"/>
                </a:lnTo>
                <a:lnTo>
                  <a:pt x="880" y="395"/>
                </a:lnTo>
                <a:lnTo>
                  <a:pt x="882" y="396"/>
                </a:lnTo>
                <a:lnTo>
                  <a:pt x="884" y="397"/>
                </a:lnTo>
                <a:lnTo>
                  <a:pt x="886" y="398"/>
                </a:lnTo>
                <a:lnTo>
                  <a:pt x="888" y="399"/>
                </a:lnTo>
                <a:lnTo>
                  <a:pt x="890" y="399"/>
                </a:lnTo>
                <a:lnTo>
                  <a:pt x="892" y="400"/>
                </a:lnTo>
                <a:lnTo>
                  <a:pt x="894" y="401"/>
                </a:lnTo>
                <a:lnTo>
                  <a:pt x="896" y="401"/>
                </a:lnTo>
                <a:lnTo>
                  <a:pt x="898" y="402"/>
                </a:lnTo>
                <a:lnTo>
                  <a:pt x="900" y="403"/>
                </a:lnTo>
                <a:lnTo>
                  <a:pt x="902" y="403"/>
                </a:lnTo>
                <a:lnTo>
                  <a:pt x="904" y="404"/>
                </a:lnTo>
                <a:lnTo>
                  <a:pt x="906" y="404"/>
                </a:lnTo>
                <a:lnTo>
                  <a:pt x="908" y="405"/>
                </a:lnTo>
                <a:lnTo>
                  <a:pt x="910" y="405"/>
                </a:lnTo>
                <a:lnTo>
                  <a:pt x="912" y="406"/>
                </a:lnTo>
                <a:lnTo>
                  <a:pt x="914" y="406"/>
                </a:lnTo>
                <a:lnTo>
                  <a:pt x="916" y="407"/>
                </a:lnTo>
                <a:lnTo>
                  <a:pt x="918" y="407"/>
                </a:lnTo>
                <a:lnTo>
                  <a:pt x="920" y="408"/>
                </a:lnTo>
                <a:lnTo>
                  <a:pt x="922" y="408"/>
                </a:lnTo>
                <a:lnTo>
                  <a:pt x="924" y="408"/>
                </a:lnTo>
                <a:lnTo>
                  <a:pt x="926" y="409"/>
                </a:lnTo>
                <a:lnTo>
                  <a:pt x="928" y="409"/>
                </a:lnTo>
                <a:lnTo>
                  <a:pt x="930" y="409"/>
                </a:lnTo>
                <a:lnTo>
                  <a:pt x="932" y="409"/>
                </a:lnTo>
                <a:lnTo>
                  <a:pt x="934" y="410"/>
                </a:lnTo>
                <a:lnTo>
                  <a:pt x="936" y="410"/>
                </a:lnTo>
                <a:lnTo>
                  <a:pt x="938" y="410"/>
                </a:lnTo>
                <a:lnTo>
                  <a:pt x="940" y="410"/>
                </a:lnTo>
                <a:lnTo>
                  <a:pt x="942" y="410"/>
                </a:lnTo>
                <a:lnTo>
                  <a:pt x="944" y="410"/>
                </a:lnTo>
                <a:lnTo>
                  <a:pt x="946" y="410"/>
                </a:lnTo>
                <a:lnTo>
                  <a:pt x="948" y="410"/>
                </a:lnTo>
                <a:lnTo>
                  <a:pt x="950" y="410"/>
                </a:lnTo>
                <a:lnTo>
                  <a:pt x="952" y="410"/>
                </a:lnTo>
                <a:lnTo>
                  <a:pt x="954" y="410"/>
                </a:lnTo>
                <a:lnTo>
                  <a:pt x="956" y="410"/>
                </a:lnTo>
                <a:lnTo>
                  <a:pt x="958" y="410"/>
                </a:lnTo>
                <a:lnTo>
                  <a:pt x="960" y="410"/>
                </a:lnTo>
                <a:lnTo>
                  <a:pt x="962" y="410"/>
                </a:lnTo>
                <a:lnTo>
                  <a:pt x="964" y="410"/>
                </a:lnTo>
                <a:lnTo>
                  <a:pt x="966" y="410"/>
                </a:lnTo>
                <a:lnTo>
                  <a:pt x="968" y="409"/>
                </a:lnTo>
                <a:lnTo>
                  <a:pt x="970" y="409"/>
                </a:lnTo>
                <a:lnTo>
                  <a:pt x="972" y="409"/>
                </a:lnTo>
                <a:lnTo>
                  <a:pt x="974" y="409"/>
                </a:lnTo>
                <a:lnTo>
                  <a:pt x="976" y="408"/>
                </a:lnTo>
                <a:lnTo>
                  <a:pt x="978" y="408"/>
                </a:lnTo>
                <a:lnTo>
                  <a:pt x="980" y="408"/>
                </a:lnTo>
                <a:lnTo>
                  <a:pt x="982" y="407"/>
                </a:lnTo>
                <a:lnTo>
                  <a:pt x="984" y="407"/>
                </a:lnTo>
                <a:lnTo>
                  <a:pt x="986" y="406"/>
                </a:lnTo>
                <a:lnTo>
                  <a:pt x="988" y="406"/>
                </a:lnTo>
                <a:lnTo>
                  <a:pt x="990" y="405"/>
                </a:lnTo>
                <a:lnTo>
                  <a:pt x="992" y="405"/>
                </a:lnTo>
                <a:lnTo>
                  <a:pt x="994" y="404"/>
                </a:lnTo>
                <a:lnTo>
                  <a:pt x="996" y="404"/>
                </a:lnTo>
                <a:lnTo>
                  <a:pt x="998" y="403"/>
                </a:lnTo>
                <a:lnTo>
                  <a:pt x="1000" y="403"/>
                </a:lnTo>
                <a:lnTo>
                  <a:pt x="1002" y="402"/>
                </a:lnTo>
                <a:lnTo>
                  <a:pt x="1004" y="401"/>
                </a:lnTo>
                <a:lnTo>
                  <a:pt x="1006" y="401"/>
                </a:lnTo>
                <a:lnTo>
                  <a:pt x="1008" y="400"/>
                </a:lnTo>
                <a:lnTo>
                  <a:pt x="1010" y="399"/>
                </a:lnTo>
                <a:lnTo>
                  <a:pt x="1012" y="399"/>
                </a:lnTo>
                <a:lnTo>
                  <a:pt x="1014" y="398"/>
                </a:lnTo>
                <a:lnTo>
                  <a:pt x="1016" y="397"/>
                </a:lnTo>
                <a:lnTo>
                  <a:pt x="1018" y="396"/>
                </a:lnTo>
                <a:lnTo>
                  <a:pt x="1020" y="395"/>
                </a:lnTo>
                <a:lnTo>
                  <a:pt x="1022" y="395"/>
                </a:lnTo>
                <a:lnTo>
                  <a:pt x="1024" y="394"/>
                </a:lnTo>
                <a:lnTo>
                  <a:pt x="1026" y="393"/>
                </a:lnTo>
                <a:lnTo>
                  <a:pt x="1028" y="392"/>
                </a:lnTo>
                <a:lnTo>
                  <a:pt x="1030" y="391"/>
                </a:lnTo>
                <a:lnTo>
                  <a:pt x="1032" y="390"/>
                </a:lnTo>
                <a:lnTo>
                  <a:pt x="1034" y="389"/>
                </a:lnTo>
                <a:lnTo>
                  <a:pt x="1036" y="388"/>
                </a:lnTo>
                <a:lnTo>
                  <a:pt x="1038" y="387"/>
                </a:lnTo>
                <a:lnTo>
                  <a:pt x="1040" y="386"/>
                </a:lnTo>
                <a:lnTo>
                  <a:pt x="1042" y="385"/>
                </a:lnTo>
                <a:lnTo>
                  <a:pt x="1044" y="384"/>
                </a:lnTo>
                <a:lnTo>
                  <a:pt x="1046" y="383"/>
                </a:lnTo>
                <a:lnTo>
                  <a:pt x="1048" y="381"/>
                </a:lnTo>
                <a:lnTo>
                  <a:pt x="1050" y="380"/>
                </a:lnTo>
                <a:lnTo>
                  <a:pt x="1052" y="379"/>
                </a:lnTo>
                <a:lnTo>
                  <a:pt x="1054" y="378"/>
                </a:lnTo>
                <a:lnTo>
                  <a:pt x="1056" y="377"/>
                </a:lnTo>
                <a:lnTo>
                  <a:pt x="1058" y="375"/>
                </a:lnTo>
                <a:lnTo>
                  <a:pt x="1060" y="374"/>
                </a:lnTo>
                <a:lnTo>
                  <a:pt x="1062" y="373"/>
                </a:lnTo>
                <a:lnTo>
                  <a:pt x="1064" y="372"/>
                </a:lnTo>
                <a:lnTo>
                  <a:pt x="1066" y="370"/>
                </a:lnTo>
                <a:lnTo>
                  <a:pt x="1068" y="369"/>
                </a:lnTo>
                <a:lnTo>
                  <a:pt x="1070" y="368"/>
                </a:lnTo>
                <a:lnTo>
                  <a:pt x="1072" y="366"/>
                </a:lnTo>
                <a:lnTo>
                  <a:pt x="1074" y="365"/>
                </a:lnTo>
                <a:lnTo>
                  <a:pt x="1076" y="363"/>
                </a:lnTo>
                <a:lnTo>
                  <a:pt x="1078" y="362"/>
                </a:lnTo>
                <a:lnTo>
                  <a:pt x="1080" y="360"/>
                </a:lnTo>
                <a:lnTo>
                  <a:pt x="1082" y="359"/>
                </a:lnTo>
                <a:lnTo>
                  <a:pt x="1084" y="357"/>
                </a:lnTo>
                <a:lnTo>
                  <a:pt x="1086" y="356"/>
                </a:lnTo>
                <a:lnTo>
                  <a:pt x="1088" y="354"/>
                </a:lnTo>
                <a:lnTo>
                  <a:pt x="1090" y="353"/>
                </a:lnTo>
                <a:lnTo>
                  <a:pt x="1092" y="351"/>
                </a:lnTo>
                <a:lnTo>
                  <a:pt x="1094" y="350"/>
                </a:lnTo>
                <a:lnTo>
                  <a:pt x="1096" y="348"/>
                </a:lnTo>
                <a:lnTo>
                  <a:pt x="1098" y="346"/>
                </a:lnTo>
                <a:lnTo>
                  <a:pt x="1100" y="345"/>
                </a:lnTo>
                <a:lnTo>
                  <a:pt x="1102" y="343"/>
                </a:lnTo>
                <a:lnTo>
                  <a:pt x="1104" y="341"/>
                </a:lnTo>
                <a:lnTo>
                  <a:pt x="1106" y="340"/>
                </a:lnTo>
                <a:lnTo>
                  <a:pt x="1108" y="338"/>
                </a:lnTo>
                <a:lnTo>
                  <a:pt x="1110" y="336"/>
                </a:lnTo>
                <a:lnTo>
                  <a:pt x="1112" y="335"/>
                </a:lnTo>
                <a:lnTo>
                  <a:pt x="1114" y="333"/>
                </a:lnTo>
                <a:lnTo>
                  <a:pt x="1116" y="331"/>
                </a:lnTo>
                <a:lnTo>
                  <a:pt x="1118" y="329"/>
                </a:lnTo>
                <a:lnTo>
                  <a:pt x="1120" y="327"/>
                </a:lnTo>
                <a:lnTo>
                  <a:pt x="1122" y="326"/>
                </a:lnTo>
                <a:lnTo>
                  <a:pt x="1124" y="324"/>
                </a:lnTo>
                <a:lnTo>
                  <a:pt x="1126" y="322"/>
                </a:lnTo>
                <a:lnTo>
                  <a:pt x="1128" y="320"/>
                </a:lnTo>
                <a:lnTo>
                  <a:pt x="1130" y="318"/>
                </a:lnTo>
                <a:lnTo>
                  <a:pt x="1132" y="316"/>
                </a:lnTo>
                <a:lnTo>
                  <a:pt x="1134" y="314"/>
                </a:lnTo>
                <a:lnTo>
                  <a:pt x="1136" y="313"/>
                </a:lnTo>
                <a:lnTo>
                  <a:pt x="1138" y="311"/>
                </a:lnTo>
                <a:lnTo>
                  <a:pt x="1140" y="309"/>
                </a:lnTo>
                <a:lnTo>
                  <a:pt x="1142" y="307"/>
                </a:lnTo>
                <a:lnTo>
                  <a:pt x="1144" y="305"/>
                </a:lnTo>
                <a:lnTo>
                  <a:pt x="1146" y="303"/>
                </a:lnTo>
                <a:lnTo>
                  <a:pt x="1148" y="301"/>
                </a:lnTo>
                <a:lnTo>
                  <a:pt x="1150" y="299"/>
                </a:lnTo>
                <a:lnTo>
                  <a:pt x="1152" y="297"/>
                </a:lnTo>
                <a:lnTo>
                  <a:pt x="1154" y="295"/>
                </a:lnTo>
                <a:lnTo>
                  <a:pt x="1156" y="293"/>
                </a:lnTo>
                <a:lnTo>
                  <a:pt x="1158" y="291"/>
                </a:lnTo>
                <a:lnTo>
                  <a:pt x="1160" y="289"/>
                </a:lnTo>
                <a:lnTo>
                  <a:pt x="1162" y="287"/>
                </a:lnTo>
                <a:lnTo>
                  <a:pt x="1164" y="285"/>
                </a:lnTo>
                <a:lnTo>
                  <a:pt x="1166" y="282"/>
                </a:lnTo>
                <a:lnTo>
                  <a:pt x="1168" y="280"/>
                </a:lnTo>
                <a:lnTo>
                  <a:pt x="1170" y="278"/>
                </a:lnTo>
                <a:lnTo>
                  <a:pt x="1172" y="276"/>
                </a:lnTo>
                <a:lnTo>
                  <a:pt x="1174" y="274"/>
                </a:lnTo>
                <a:lnTo>
                  <a:pt x="1176" y="272"/>
                </a:lnTo>
                <a:lnTo>
                  <a:pt x="1178" y="270"/>
                </a:lnTo>
                <a:lnTo>
                  <a:pt x="1180" y="268"/>
                </a:lnTo>
                <a:lnTo>
                  <a:pt x="1182" y="265"/>
                </a:lnTo>
                <a:lnTo>
                  <a:pt x="1184" y="263"/>
                </a:lnTo>
                <a:lnTo>
                  <a:pt x="1186" y="261"/>
                </a:lnTo>
                <a:lnTo>
                  <a:pt x="1188" y="259"/>
                </a:lnTo>
                <a:lnTo>
                  <a:pt x="1190" y="257"/>
                </a:lnTo>
                <a:lnTo>
                  <a:pt x="1192" y="255"/>
                </a:lnTo>
                <a:lnTo>
                  <a:pt x="1194" y="252"/>
                </a:lnTo>
                <a:lnTo>
                  <a:pt x="1196" y="250"/>
                </a:lnTo>
                <a:lnTo>
                  <a:pt x="1198" y="248"/>
                </a:lnTo>
                <a:lnTo>
                  <a:pt x="1200" y="246"/>
                </a:lnTo>
                <a:lnTo>
                  <a:pt x="1202" y="244"/>
                </a:lnTo>
                <a:lnTo>
                  <a:pt x="1204" y="241"/>
                </a:lnTo>
                <a:lnTo>
                  <a:pt x="1206" y="239"/>
                </a:lnTo>
                <a:lnTo>
                  <a:pt x="1208" y="237"/>
                </a:lnTo>
                <a:lnTo>
                  <a:pt x="1210" y="235"/>
                </a:lnTo>
                <a:lnTo>
                  <a:pt x="1212" y="232"/>
                </a:lnTo>
                <a:lnTo>
                  <a:pt x="1214" y="230"/>
                </a:lnTo>
                <a:lnTo>
                  <a:pt x="1216" y="228"/>
                </a:lnTo>
                <a:lnTo>
                  <a:pt x="1218" y="226"/>
                </a:lnTo>
                <a:lnTo>
                  <a:pt x="1220" y="224"/>
                </a:lnTo>
                <a:lnTo>
                  <a:pt x="1222" y="221"/>
                </a:lnTo>
                <a:lnTo>
                  <a:pt x="1224" y="219"/>
                </a:lnTo>
                <a:lnTo>
                  <a:pt x="1226" y="217"/>
                </a:lnTo>
                <a:lnTo>
                  <a:pt x="1228" y="215"/>
                </a:lnTo>
                <a:lnTo>
                  <a:pt x="1230" y="212"/>
                </a:lnTo>
                <a:lnTo>
                  <a:pt x="1232" y="210"/>
                </a:lnTo>
                <a:lnTo>
                  <a:pt x="1234" y="208"/>
                </a:lnTo>
                <a:lnTo>
                  <a:pt x="1236" y="206"/>
                </a:lnTo>
                <a:lnTo>
                  <a:pt x="1238" y="203"/>
                </a:lnTo>
                <a:lnTo>
                  <a:pt x="1240" y="201"/>
                </a:lnTo>
                <a:lnTo>
                  <a:pt x="1242" y="199"/>
                </a:lnTo>
                <a:lnTo>
                  <a:pt x="1244" y="197"/>
                </a:lnTo>
                <a:lnTo>
                  <a:pt x="1246" y="194"/>
                </a:lnTo>
                <a:lnTo>
                  <a:pt x="1248" y="192"/>
                </a:lnTo>
                <a:lnTo>
                  <a:pt x="1250" y="190"/>
                </a:lnTo>
                <a:lnTo>
                  <a:pt x="1252" y="188"/>
                </a:lnTo>
                <a:lnTo>
                  <a:pt x="1254" y="185"/>
                </a:lnTo>
                <a:lnTo>
                  <a:pt x="1256" y="183"/>
                </a:lnTo>
                <a:lnTo>
                  <a:pt x="1258" y="181"/>
                </a:lnTo>
                <a:lnTo>
                  <a:pt x="1260" y="179"/>
                </a:lnTo>
                <a:lnTo>
                  <a:pt x="1262" y="176"/>
                </a:lnTo>
                <a:lnTo>
                  <a:pt x="1264" y="174"/>
                </a:lnTo>
                <a:lnTo>
                  <a:pt x="1266" y="172"/>
                </a:lnTo>
                <a:lnTo>
                  <a:pt x="1268" y="170"/>
                </a:lnTo>
                <a:lnTo>
                  <a:pt x="1270" y="167"/>
                </a:lnTo>
                <a:lnTo>
                  <a:pt x="1272" y="165"/>
                </a:lnTo>
                <a:lnTo>
                  <a:pt x="1274" y="163"/>
                </a:lnTo>
                <a:lnTo>
                  <a:pt x="1276" y="161"/>
                </a:lnTo>
                <a:lnTo>
                  <a:pt x="1277" y="16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" name="Freeform 84"/>
          <p:cNvSpPr>
            <a:spLocks/>
          </p:cNvSpPr>
          <p:nvPr/>
        </p:nvSpPr>
        <p:spPr bwMode="auto">
          <a:xfrm>
            <a:off x="246063" y="3816350"/>
            <a:ext cx="6586537" cy="1743075"/>
          </a:xfrm>
          <a:custGeom>
            <a:avLst/>
            <a:gdLst>
              <a:gd name="T0" fmla="*/ 103156 w 1277"/>
              <a:gd name="T1" fmla="*/ 1675053 h 410"/>
              <a:gd name="T2" fmla="*/ 216628 w 1277"/>
              <a:gd name="T3" fmla="*/ 1504997 h 410"/>
              <a:gd name="T4" fmla="*/ 330101 w 1277"/>
              <a:gd name="T5" fmla="*/ 1249912 h 410"/>
              <a:gd name="T6" fmla="*/ 443573 w 1277"/>
              <a:gd name="T7" fmla="*/ 943811 h 410"/>
              <a:gd name="T8" fmla="*/ 557045 w 1277"/>
              <a:gd name="T9" fmla="*/ 633459 h 410"/>
              <a:gd name="T10" fmla="*/ 670517 w 1277"/>
              <a:gd name="T11" fmla="*/ 348615 h 410"/>
              <a:gd name="T12" fmla="*/ 783989 w 1277"/>
              <a:gd name="T13" fmla="*/ 136045 h 410"/>
              <a:gd name="T14" fmla="*/ 897461 w 1277"/>
              <a:gd name="T15" fmla="*/ 17006 h 410"/>
              <a:gd name="T16" fmla="*/ 1010933 w 1277"/>
              <a:gd name="T17" fmla="*/ 8503 h 410"/>
              <a:gd name="T18" fmla="*/ 1124405 w 1277"/>
              <a:gd name="T19" fmla="*/ 114788 h 410"/>
              <a:gd name="T20" fmla="*/ 1237877 w 1277"/>
              <a:gd name="T21" fmla="*/ 314604 h 410"/>
              <a:gd name="T22" fmla="*/ 1351349 w 1277"/>
              <a:gd name="T23" fmla="*/ 590945 h 410"/>
              <a:gd name="T24" fmla="*/ 1464821 w 1277"/>
              <a:gd name="T25" fmla="*/ 901297 h 410"/>
              <a:gd name="T26" fmla="*/ 1578293 w 1277"/>
              <a:gd name="T27" fmla="*/ 1207398 h 410"/>
              <a:gd name="T28" fmla="*/ 1691765 w 1277"/>
              <a:gd name="T29" fmla="*/ 1470985 h 410"/>
              <a:gd name="T30" fmla="*/ 1805237 w 1277"/>
              <a:gd name="T31" fmla="*/ 1658047 h 410"/>
              <a:gd name="T32" fmla="*/ 1918709 w 1277"/>
              <a:gd name="T33" fmla="*/ 1738824 h 410"/>
              <a:gd name="T34" fmla="*/ 2032181 w 1277"/>
              <a:gd name="T35" fmla="*/ 1713315 h 410"/>
              <a:gd name="T36" fmla="*/ 2145653 w 1277"/>
              <a:gd name="T37" fmla="*/ 1573019 h 410"/>
              <a:gd name="T38" fmla="*/ 2259125 w 1277"/>
              <a:gd name="T39" fmla="*/ 1347695 h 410"/>
              <a:gd name="T40" fmla="*/ 2372597 w 1277"/>
              <a:gd name="T41" fmla="*/ 1054348 h 410"/>
              <a:gd name="T42" fmla="*/ 2486069 w 1277"/>
              <a:gd name="T43" fmla="*/ 739744 h 410"/>
              <a:gd name="T44" fmla="*/ 2599541 w 1277"/>
              <a:gd name="T45" fmla="*/ 442146 h 410"/>
              <a:gd name="T46" fmla="*/ 2713014 w 1277"/>
              <a:gd name="T47" fmla="*/ 204067 h 410"/>
              <a:gd name="T48" fmla="*/ 2826486 w 1277"/>
              <a:gd name="T49" fmla="*/ 46765 h 410"/>
              <a:gd name="T50" fmla="*/ 2939958 w 1277"/>
              <a:gd name="T51" fmla="*/ 0 h 410"/>
              <a:gd name="T52" fmla="*/ 3053430 w 1277"/>
              <a:gd name="T53" fmla="*/ 63771 h 410"/>
              <a:gd name="T54" fmla="*/ 3166902 w 1277"/>
              <a:gd name="T55" fmla="*/ 233827 h 410"/>
              <a:gd name="T56" fmla="*/ 3280374 w 1277"/>
              <a:gd name="T57" fmla="*/ 484660 h 410"/>
              <a:gd name="T58" fmla="*/ 3393846 w 1277"/>
              <a:gd name="T59" fmla="*/ 786509 h 410"/>
              <a:gd name="T60" fmla="*/ 3507318 w 1277"/>
              <a:gd name="T61" fmla="*/ 1101113 h 410"/>
              <a:gd name="T62" fmla="*/ 3620790 w 1277"/>
              <a:gd name="T63" fmla="*/ 1385957 h 410"/>
              <a:gd name="T64" fmla="*/ 3734262 w 1277"/>
              <a:gd name="T65" fmla="*/ 1602779 h 410"/>
              <a:gd name="T66" fmla="*/ 3847734 w 1277"/>
              <a:gd name="T67" fmla="*/ 1721818 h 410"/>
              <a:gd name="T68" fmla="*/ 3961206 w 1277"/>
              <a:gd name="T69" fmla="*/ 1734572 h 410"/>
              <a:gd name="T70" fmla="*/ 4074678 w 1277"/>
              <a:gd name="T71" fmla="*/ 1636790 h 410"/>
              <a:gd name="T72" fmla="*/ 4188150 w 1277"/>
              <a:gd name="T73" fmla="*/ 1436974 h 410"/>
              <a:gd name="T74" fmla="*/ 4301622 w 1277"/>
              <a:gd name="T75" fmla="*/ 1164884 h 410"/>
              <a:gd name="T76" fmla="*/ 4415094 w 1277"/>
              <a:gd name="T77" fmla="*/ 854532 h 410"/>
              <a:gd name="T78" fmla="*/ 4528566 w 1277"/>
              <a:gd name="T79" fmla="*/ 544180 h 410"/>
              <a:gd name="T80" fmla="*/ 4642038 w 1277"/>
              <a:gd name="T81" fmla="*/ 280593 h 410"/>
              <a:gd name="T82" fmla="*/ 4755510 w 1277"/>
              <a:gd name="T83" fmla="*/ 89279 h 410"/>
              <a:gd name="T84" fmla="*/ 4868982 w 1277"/>
              <a:gd name="T85" fmla="*/ 4251 h 410"/>
              <a:gd name="T86" fmla="*/ 4982454 w 1277"/>
              <a:gd name="T87" fmla="*/ 29760 h 410"/>
              <a:gd name="T88" fmla="*/ 5095926 w 1277"/>
              <a:gd name="T89" fmla="*/ 161553 h 410"/>
              <a:gd name="T90" fmla="*/ 5209398 w 1277"/>
              <a:gd name="T91" fmla="*/ 386878 h 410"/>
              <a:gd name="T92" fmla="*/ 5322871 w 1277"/>
              <a:gd name="T93" fmla="*/ 675973 h 410"/>
              <a:gd name="T94" fmla="*/ 5436343 w 1277"/>
              <a:gd name="T95" fmla="*/ 990577 h 410"/>
              <a:gd name="T96" fmla="*/ 5549815 w 1277"/>
              <a:gd name="T97" fmla="*/ 1292426 h 410"/>
              <a:gd name="T98" fmla="*/ 5663287 w 1277"/>
              <a:gd name="T99" fmla="*/ 1534756 h 410"/>
              <a:gd name="T100" fmla="*/ 5776759 w 1277"/>
              <a:gd name="T101" fmla="*/ 1692058 h 410"/>
              <a:gd name="T102" fmla="*/ 5890231 w 1277"/>
              <a:gd name="T103" fmla="*/ 1743075 h 410"/>
              <a:gd name="T104" fmla="*/ 6003703 w 1277"/>
              <a:gd name="T105" fmla="*/ 1683555 h 410"/>
              <a:gd name="T106" fmla="*/ 6117175 w 1277"/>
              <a:gd name="T107" fmla="*/ 1517751 h 410"/>
              <a:gd name="T108" fmla="*/ 6230648 w 1277"/>
              <a:gd name="T109" fmla="*/ 1266918 h 410"/>
              <a:gd name="T110" fmla="*/ 6344120 w 1277"/>
              <a:gd name="T111" fmla="*/ 965068 h 410"/>
              <a:gd name="T112" fmla="*/ 6457592 w 1277"/>
              <a:gd name="T113" fmla="*/ 650465 h 410"/>
              <a:gd name="T114" fmla="*/ 6571064 w 1277"/>
              <a:gd name="T115" fmla="*/ 365621 h 41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10"/>
              <a:gd name="T176" fmla="*/ 1277 w 1277"/>
              <a:gd name="T177" fmla="*/ 410 h 41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10">
                <a:moveTo>
                  <a:pt x="0" y="410"/>
                </a:moveTo>
                <a:lnTo>
                  <a:pt x="2" y="409"/>
                </a:lnTo>
                <a:lnTo>
                  <a:pt x="4" y="408"/>
                </a:lnTo>
                <a:lnTo>
                  <a:pt x="6" y="407"/>
                </a:lnTo>
                <a:lnTo>
                  <a:pt x="8" y="406"/>
                </a:lnTo>
                <a:lnTo>
                  <a:pt x="10" y="405"/>
                </a:lnTo>
                <a:lnTo>
                  <a:pt x="12" y="403"/>
                </a:lnTo>
                <a:lnTo>
                  <a:pt x="14" y="401"/>
                </a:lnTo>
                <a:lnTo>
                  <a:pt x="16" y="399"/>
                </a:lnTo>
                <a:lnTo>
                  <a:pt x="18" y="397"/>
                </a:lnTo>
                <a:lnTo>
                  <a:pt x="20" y="394"/>
                </a:lnTo>
                <a:lnTo>
                  <a:pt x="22" y="391"/>
                </a:lnTo>
                <a:lnTo>
                  <a:pt x="24" y="388"/>
                </a:lnTo>
                <a:lnTo>
                  <a:pt x="26" y="385"/>
                </a:lnTo>
                <a:lnTo>
                  <a:pt x="28" y="382"/>
                </a:lnTo>
                <a:lnTo>
                  <a:pt x="30" y="378"/>
                </a:lnTo>
                <a:lnTo>
                  <a:pt x="32" y="375"/>
                </a:lnTo>
                <a:lnTo>
                  <a:pt x="34" y="371"/>
                </a:lnTo>
                <a:lnTo>
                  <a:pt x="36" y="367"/>
                </a:lnTo>
                <a:lnTo>
                  <a:pt x="38" y="363"/>
                </a:lnTo>
                <a:lnTo>
                  <a:pt x="40" y="358"/>
                </a:lnTo>
                <a:lnTo>
                  <a:pt x="42" y="354"/>
                </a:lnTo>
                <a:lnTo>
                  <a:pt x="44" y="349"/>
                </a:lnTo>
                <a:lnTo>
                  <a:pt x="46" y="344"/>
                </a:lnTo>
                <a:lnTo>
                  <a:pt x="48" y="339"/>
                </a:lnTo>
                <a:lnTo>
                  <a:pt x="50" y="334"/>
                </a:lnTo>
                <a:lnTo>
                  <a:pt x="52" y="328"/>
                </a:lnTo>
                <a:lnTo>
                  <a:pt x="54" y="323"/>
                </a:lnTo>
                <a:lnTo>
                  <a:pt x="56" y="317"/>
                </a:lnTo>
                <a:lnTo>
                  <a:pt x="58" y="312"/>
                </a:lnTo>
                <a:lnTo>
                  <a:pt x="60" y="306"/>
                </a:lnTo>
                <a:lnTo>
                  <a:pt x="62" y="300"/>
                </a:lnTo>
                <a:lnTo>
                  <a:pt x="64" y="294"/>
                </a:lnTo>
                <a:lnTo>
                  <a:pt x="66" y="288"/>
                </a:lnTo>
                <a:lnTo>
                  <a:pt x="68" y="281"/>
                </a:lnTo>
                <a:lnTo>
                  <a:pt x="70" y="275"/>
                </a:lnTo>
                <a:lnTo>
                  <a:pt x="72" y="269"/>
                </a:lnTo>
                <a:lnTo>
                  <a:pt x="74" y="262"/>
                </a:lnTo>
                <a:lnTo>
                  <a:pt x="76" y="256"/>
                </a:lnTo>
                <a:lnTo>
                  <a:pt x="78" y="249"/>
                </a:lnTo>
                <a:lnTo>
                  <a:pt x="80" y="242"/>
                </a:lnTo>
                <a:lnTo>
                  <a:pt x="82" y="236"/>
                </a:lnTo>
                <a:lnTo>
                  <a:pt x="84" y="229"/>
                </a:lnTo>
                <a:lnTo>
                  <a:pt x="86" y="222"/>
                </a:lnTo>
                <a:lnTo>
                  <a:pt x="88" y="216"/>
                </a:lnTo>
                <a:lnTo>
                  <a:pt x="90" y="209"/>
                </a:lnTo>
                <a:lnTo>
                  <a:pt x="92" y="202"/>
                </a:lnTo>
                <a:lnTo>
                  <a:pt x="94" y="195"/>
                </a:lnTo>
                <a:lnTo>
                  <a:pt x="96" y="189"/>
                </a:lnTo>
                <a:lnTo>
                  <a:pt x="98" y="182"/>
                </a:lnTo>
                <a:lnTo>
                  <a:pt x="100" y="175"/>
                </a:lnTo>
                <a:lnTo>
                  <a:pt x="102" y="169"/>
                </a:lnTo>
                <a:lnTo>
                  <a:pt x="104" y="162"/>
                </a:lnTo>
                <a:lnTo>
                  <a:pt x="106" y="155"/>
                </a:lnTo>
                <a:lnTo>
                  <a:pt x="108" y="149"/>
                </a:lnTo>
                <a:lnTo>
                  <a:pt x="110" y="142"/>
                </a:lnTo>
                <a:lnTo>
                  <a:pt x="112" y="136"/>
                </a:lnTo>
                <a:lnTo>
                  <a:pt x="114" y="130"/>
                </a:lnTo>
                <a:lnTo>
                  <a:pt x="116" y="123"/>
                </a:lnTo>
                <a:lnTo>
                  <a:pt x="118" y="117"/>
                </a:lnTo>
                <a:lnTo>
                  <a:pt x="120" y="111"/>
                </a:lnTo>
                <a:lnTo>
                  <a:pt x="122" y="105"/>
                </a:lnTo>
                <a:lnTo>
                  <a:pt x="124" y="99"/>
                </a:lnTo>
                <a:lnTo>
                  <a:pt x="126" y="94"/>
                </a:lnTo>
                <a:lnTo>
                  <a:pt x="128" y="88"/>
                </a:lnTo>
                <a:lnTo>
                  <a:pt x="130" y="82"/>
                </a:lnTo>
                <a:lnTo>
                  <a:pt x="132" y="77"/>
                </a:lnTo>
                <a:lnTo>
                  <a:pt x="134" y="72"/>
                </a:lnTo>
                <a:lnTo>
                  <a:pt x="136" y="67"/>
                </a:lnTo>
                <a:lnTo>
                  <a:pt x="138" y="62"/>
                </a:lnTo>
                <a:lnTo>
                  <a:pt x="140" y="57"/>
                </a:lnTo>
                <a:lnTo>
                  <a:pt x="142" y="53"/>
                </a:lnTo>
                <a:lnTo>
                  <a:pt x="144" y="48"/>
                </a:lnTo>
                <a:lnTo>
                  <a:pt x="146" y="44"/>
                </a:lnTo>
                <a:lnTo>
                  <a:pt x="148" y="40"/>
                </a:lnTo>
                <a:lnTo>
                  <a:pt x="150" y="36"/>
                </a:lnTo>
                <a:lnTo>
                  <a:pt x="152" y="32"/>
                </a:lnTo>
                <a:lnTo>
                  <a:pt x="154" y="28"/>
                </a:lnTo>
                <a:lnTo>
                  <a:pt x="156" y="25"/>
                </a:lnTo>
                <a:lnTo>
                  <a:pt x="158" y="22"/>
                </a:lnTo>
                <a:lnTo>
                  <a:pt x="160" y="19"/>
                </a:lnTo>
                <a:lnTo>
                  <a:pt x="162" y="16"/>
                </a:lnTo>
                <a:lnTo>
                  <a:pt x="164" y="14"/>
                </a:lnTo>
                <a:lnTo>
                  <a:pt x="166" y="11"/>
                </a:lnTo>
                <a:lnTo>
                  <a:pt x="168" y="9"/>
                </a:lnTo>
                <a:lnTo>
                  <a:pt x="170" y="7"/>
                </a:lnTo>
                <a:lnTo>
                  <a:pt x="172" y="6"/>
                </a:lnTo>
                <a:lnTo>
                  <a:pt x="174" y="4"/>
                </a:lnTo>
                <a:lnTo>
                  <a:pt x="176" y="3"/>
                </a:lnTo>
                <a:lnTo>
                  <a:pt x="178" y="2"/>
                </a:lnTo>
                <a:lnTo>
                  <a:pt x="180" y="1"/>
                </a:lnTo>
                <a:lnTo>
                  <a:pt x="182" y="0"/>
                </a:lnTo>
                <a:lnTo>
                  <a:pt x="184" y="0"/>
                </a:lnTo>
                <a:lnTo>
                  <a:pt x="186" y="0"/>
                </a:lnTo>
                <a:lnTo>
                  <a:pt x="188" y="0"/>
                </a:lnTo>
                <a:lnTo>
                  <a:pt x="190" y="0"/>
                </a:lnTo>
                <a:lnTo>
                  <a:pt x="192" y="0"/>
                </a:lnTo>
                <a:lnTo>
                  <a:pt x="194" y="1"/>
                </a:lnTo>
                <a:lnTo>
                  <a:pt x="196" y="2"/>
                </a:lnTo>
                <a:lnTo>
                  <a:pt x="198" y="3"/>
                </a:lnTo>
                <a:lnTo>
                  <a:pt x="200" y="5"/>
                </a:lnTo>
                <a:lnTo>
                  <a:pt x="202" y="6"/>
                </a:lnTo>
                <a:lnTo>
                  <a:pt x="204" y="8"/>
                </a:lnTo>
                <a:lnTo>
                  <a:pt x="206" y="10"/>
                </a:lnTo>
                <a:lnTo>
                  <a:pt x="208" y="12"/>
                </a:lnTo>
                <a:lnTo>
                  <a:pt x="210" y="15"/>
                </a:lnTo>
                <a:lnTo>
                  <a:pt x="212" y="17"/>
                </a:lnTo>
                <a:lnTo>
                  <a:pt x="214" y="20"/>
                </a:lnTo>
                <a:lnTo>
                  <a:pt x="216" y="23"/>
                </a:lnTo>
                <a:lnTo>
                  <a:pt x="218" y="27"/>
                </a:lnTo>
                <a:lnTo>
                  <a:pt x="220" y="30"/>
                </a:lnTo>
                <a:lnTo>
                  <a:pt x="222" y="34"/>
                </a:lnTo>
                <a:lnTo>
                  <a:pt x="224" y="37"/>
                </a:lnTo>
                <a:lnTo>
                  <a:pt x="226" y="41"/>
                </a:lnTo>
                <a:lnTo>
                  <a:pt x="228" y="46"/>
                </a:lnTo>
                <a:lnTo>
                  <a:pt x="230" y="50"/>
                </a:lnTo>
                <a:lnTo>
                  <a:pt x="232" y="54"/>
                </a:lnTo>
                <a:lnTo>
                  <a:pt x="234" y="59"/>
                </a:lnTo>
                <a:lnTo>
                  <a:pt x="236" y="64"/>
                </a:lnTo>
                <a:lnTo>
                  <a:pt x="238" y="69"/>
                </a:lnTo>
                <a:lnTo>
                  <a:pt x="240" y="74"/>
                </a:lnTo>
                <a:lnTo>
                  <a:pt x="242" y="79"/>
                </a:lnTo>
                <a:lnTo>
                  <a:pt x="244" y="85"/>
                </a:lnTo>
                <a:lnTo>
                  <a:pt x="246" y="90"/>
                </a:lnTo>
                <a:lnTo>
                  <a:pt x="248" y="96"/>
                </a:lnTo>
                <a:lnTo>
                  <a:pt x="250" y="102"/>
                </a:lnTo>
                <a:lnTo>
                  <a:pt x="252" y="108"/>
                </a:lnTo>
                <a:lnTo>
                  <a:pt x="254" y="114"/>
                </a:lnTo>
                <a:lnTo>
                  <a:pt x="256" y="120"/>
                </a:lnTo>
                <a:lnTo>
                  <a:pt x="258" y="126"/>
                </a:lnTo>
                <a:lnTo>
                  <a:pt x="260" y="132"/>
                </a:lnTo>
                <a:lnTo>
                  <a:pt x="262" y="139"/>
                </a:lnTo>
                <a:lnTo>
                  <a:pt x="264" y="145"/>
                </a:lnTo>
                <a:lnTo>
                  <a:pt x="266" y="151"/>
                </a:lnTo>
                <a:lnTo>
                  <a:pt x="268" y="158"/>
                </a:lnTo>
                <a:lnTo>
                  <a:pt x="270" y="165"/>
                </a:lnTo>
                <a:lnTo>
                  <a:pt x="272" y="171"/>
                </a:lnTo>
                <a:lnTo>
                  <a:pt x="274" y="178"/>
                </a:lnTo>
                <a:lnTo>
                  <a:pt x="276" y="185"/>
                </a:lnTo>
                <a:lnTo>
                  <a:pt x="278" y="191"/>
                </a:lnTo>
                <a:lnTo>
                  <a:pt x="280" y="198"/>
                </a:lnTo>
                <a:lnTo>
                  <a:pt x="282" y="205"/>
                </a:lnTo>
                <a:lnTo>
                  <a:pt x="284" y="212"/>
                </a:lnTo>
                <a:lnTo>
                  <a:pt x="286" y="218"/>
                </a:lnTo>
                <a:lnTo>
                  <a:pt x="288" y="225"/>
                </a:lnTo>
                <a:lnTo>
                  <a:pt x="290" y="232"/>
                </a:lnTo>
                <a:lnTo>
                  <a:pt x="292" y="239"/>
                </a:lnTo>
                <a:lnTo>
                  <a:pt x="294" y="245"/>
                </a:lnTo>
                <a:lnTo>
                  <a:pt x="296" y="252"/>
                </a:lnTo>
                <a:lnTo>
                  <a:pt x="298" y="258"/>
                </a:lnTo>
                <a:lnTo>
                  <a:pt x="300" y="265"/>
                </a:lnTo>
                <a:lnTo>
                  <a:pt x="302" y="271"/>
                </a:lnTo>
                <a:lnTo>
                  <a:pt x="304" y="278"/>
                </a:lnTo>
                <a:lnTo>
                  <a:pt x="306" y="284"/>
                </a:lnTo>
                <a:lnTo>
                  <a:pt x="308" y="290"/>
                </a:lnTo>
                <a:lnTo>
                  <a:pt x="310" y="296"/>
                </a:lnTo>
                <a:lnTo>
                  <a:pt x="312" y="302"/>
                </a:lnTo>
                <a:lnTo>
                  <a:pt x="314" y="308"/>
                </a:lnTo>
                <a:lnTo>
                  <a:pt x="316" y="314"/>
                </a:lnTo>
                <a:lnTo>
                  <a:pt x="318" y="320"/>
                </a:lnTo>
                <a:lnTo>
                  <a:pt x="320" y="325"/>
                </a:lnTo>
                <a:lnTo>
                  <a:pt x="322" y="331"/>
                </a:lnTo>
                <a:lnTo>
                  <a:pt x="324" y="336"/>
                </a:lnTo>
                <a:lnTo>
                  <a:pt x="326" y="341"/>
                </a:lnTo>
                <a:lnTo>
                  <a:pt x="328" y="346"/>
                </a:lnTo>
                <a:lnTo>
                  <a:pt x="330" y="351"/>
                </a:lnTo>
                <a:lnTo>
                  <a:pt x="332" y="355"/>
                </a:lnTo>
                <a:lnTo>
                  <a:pt x="334" y="360"/>
                </a:lnTo>
                <a:lnTo>
                  <a:pt x="336" y="364"/>
                </a:lnTo>
                <a:lnTo>
                  <a:pt x="338" y="369"/>
                </a:lnTo>
                <a:lnTo>
                  <a:pt x="340" y="372"/>
                </a:lnTo>
                <a:lnTo>
                  <a:pt x="342" y="376"/>
                </a:lnTo>
                <a:lnTo>
                  <a:pt x="344" y="380"/>
                </a:lnTo>
                <a:lnTo>
                  <a:pt x="346" y="383"/>
                </a:lnTo>
                <a:lnTo>
                  <a:pt x="348" y="387"/>
                </a:lnTo>
                <a:lnTo>
                  <a:pt x="350" y="390"/>
                </a:lnTo>
                <a:lnTo>
                  <a:pt x="352" y="393"/>
                </a:lnTo>
                <a:lnTo>
                  <a:pt x="354" y="395"/>
                </a:lnTo>
                <a:lnTo>
                  <a:pt x="356" y="398"/>
                </a:lnTo>
                <a:lnTo>
                  <a:pt x="358" y="400"/>
                </a:lnTo>
                <a:lnTo>
                  <a:pt x="360" y="402"/>
                </a:lnTo>
                <a:lnTo>
                  <a:pt x="362" y="404"/>
                </a:lnTo>
                <a:lnTo>
                  <a:pt x="364" y="405"/>
                </a:lnTo>
                <a:lnTo>
                  <a:pt x="366" y="407"/>
                </a:lnTo>
                <a:lnTo>
                  <a:pt x="368" y="408"/>
                </a:lnTo>
                <a:lnTo>
                  <a:pt x="370" y="409"/>
                </a:lnTo>
                <a:lnTo>
                  <a:pt x="372" y="409"/>
                </a:lnTo>
                <a:lnTo>
                  <a:pt x="374" y="410"/>
                </a:lnTo>
                <a:lnTo>
                  <a:pt x="376" y="410"/>
                </a:lnTo>
                <a:lnTo>
                  <a:pt x="378" y="410"/>
                </a:lnTo>
                <a:lnTo>
                  <a:pt x="380" y="410"/>
                </a:lnTo>
                <a:lnTo>
                  <a:pt x="382" y="410"/>
                </a:lnTo>
                <a:lnTo>
                  <a:pt x="384" y="409"/>
                </a:lnTo>
                <a:lnTo>
                  <a:pt x="386" y="408"/>
                </a:lnTo>
                <a:lnTo>
                  <a:pt x="388" y="407"/>
                </a:lnTo>
                <a:lnTo>
                  <a:pt x="390" y="406"/>
                </a:lnTo>
                <a:lnTo>
                  <a:pt x="392" y="404"/>
                </a:lnTo>
                <a:lnTo>
                  <a:pt x="394" y="403"/>
                </a:lnTo>
                <a:lnTo>
                  <a:pt x="396" y="401"/>
                </a:lnTo>
                <a:lnTo>
                  <a:pt x="398" y="399"/>
                </a:lnTo>
                <a:lnTo>
                  <a:pt x="400" y="396"/>
                </a:lnTo>
                <a:lnTo>
                  <a:pt x="402" y="394"/>
                </a:lnTo>
                <a:lnTo>
                  <a:pt x="404" y="391"/>
                </a:lnTo>
                <a:lnTo>
                  <a:pt x="406" y="388"/>
                </a:lnTo>
                <a:lnTo>
                  <a:pt x="408" y="385"/>
                </a:lnTo>
                <a:lnTo>
                  <a:pt x="410" y="382"/>
                </a:lnTo>
                <a:lnTo>
                  <a:pt x="412" y="378"/>
                </a:lnTo>
                <a:lnTo>
                  <a:pt x="414" y="374"/>
                </a:lnTo>
                <a:lnTo>
                  <a:pt x="416" y="370"/>
                </a:lnTo>
                <a:lnTo>
                  <a:pt x="418" y="366"/>
                </a:lnTo>
                <a:lnTo>
                  <a:pt x="420" y="362"/>
                </a:lnTo>
                <a:lnTo>
                  <a:pt x="422" y="358"/>
                </a:lnTo>
                <a:lnTo>
                  <a:pt x="424" y="353"/>
                </a:lnTo>
                <a:lnTo>
                  <a:pt x="426" y="348"/>
                </a:lnTo>
                <a:lnTo>
                  <a:pt x="428" y="343"/>
                </a:lnTo>
                <a:lnTo>
                  <a:pt x="430" y="338"/>
                </a:lnTo>
                <a:lnTo>
                  <a:pt x="432" y="333"/>
                </a:lnTo>
                <a:lnTo>
                  <a:pt x="434" y="328"/>
                </a:lnTo>
                <a:lnTo>
                  <a:pt x="436" y="322"/>
                </a:lnTo>
                <a:lnTo>
                  <a:pt x="438" y="317"/>
                </a:lnTo>
                <a:lnTo>
                  <a:pt x="440" y="311"/>
                </a:lnTo>
                <a:lnTo>
                  <a:pt x="442" y="305"/>
                </a:lnTo>
                <a:lnTo>
                  <a:pt x="444" y="299"/>
                </a:lnTo>
                <a:lnTo>
                  <a:pt x="446" y="293"/>
                </a:lnTo>
                <a:lnTo>
                  <a:pt x="448" y="287"/>
                </a:lnTo>
                <a:lnTo>
                  <a:pt x="450" y="281"/>
                </a:lnTo>
                <a:lnTo>
                  <a:pt x="452" y="274"/>
                </a:lnTo>
                <a:lnTo>
                  <a:pt x="454" y="268"/>
                </a:lnTo>
                <a:lnTo>
                  <a:pt x="456" y="261"/>
                </a:lnTo>
                <a:lnTo>
                  <a:pt x="458" y="255"/>
                </a:lnTo>
                <a:lnTo>
                  <a:pt x="460" y="248"/>
                </a:lnTo>
                <a:lnTo>
                  <a:pt x="462" y="242"/>
                </a:lnTo>
                <a:lnTo>
                  <a:pt x="464" y="235"/>
                </a:lnTo>
                <a:lnTo>
                  <a:pt x="466" y="228"/>
                </a:lnTo>
                <a:lnTo>
                  <a:pt x="468" y="222"/>
                </a:lnTo>
                <a:lnTo>
                  <a:pt x="470" y="215"/>
                </a:lnTo>
                <a:lnTo>
                  <a:pt x="472" y="208"/>
                </a:lnTo>
                <a:lnTo>
                  <a:pt x="474" y="201"/>
                </a:lnTo>
                <a:lnTo>
                  <a:pt x="476" y="195"/>
                </a:lnTo>
                <a:lnTo>
                  <a:pt x="478" y="188"/>
                </a:lnTo>
                <a:lnTo>
                  <a:pt x="480" y="181"/>
                </a:lnTo>
                <a:lnTo>
                  <a:pt x="482" y="174"/>
                </a:lnTo>
                <a:lnTo>
                  <a:pt x="484" y="168"/>
                </a:lnTo>
                <a:lnTo>
                  <a:pt x="486" y="161"/>
                </a:lnTo>
                <a:lnTo>
                  <a:pt x="488" y="155"/>
                </a:lnTo>
                <a:lnTo>
                  <a:pt x="490" y="148"/>
                </a:lnTo>
                <a:lnTo>
                  <a:pt x="492" y="142"/>
                </a:lnTo>
                <a:lnTo>
                  <a:pt x="494" y="135"/>
                </a:lnTo>
                <a:lnTo>
                  <a:pt x="496" y="129"/>
                </a:lnTo>
                <a:lnTo>
                  <a:pt x="498" y="123"/>
                </a:lnTo>
                <a:lnTo>
                  <a:pt x="500" y="116"/>
                </a:lnTo>
                <a:lnTo>
                  <a:pt x="502" y="110"/>
                </a:lnTo>
                <a:lnTo>
                  <a:pt x="504" y="104"/>
                </a:lnTo>
                <a:lnTo>
                  <a:pt x="506" y="99"/>
                </a:lnTo>
                <a:lnTo>
                  <a:pt x="508" y="93"/>
                </a:lnTo>
                <a:lnTo>
                  <a:pt x="510" y="87"/>
                </a:lnTo>
                <a:lnTo>
                  <a:pt x="512" y="82"/>
                </a:lnTo>
                <a:lnTo>
                  <a:pt x="514" y="77"/>
                </a:lnTo>
                <a:lnTo>
                  <a:pt x="516" y="71"/>
                </a:lnTo>
                <a:lnTo>
                  <a:pt x="518" y="66"/>
                </a:lnTo>
                <a:lnTo>
                  <a:pt x="520" y="61"/>
                </a:lnTo>
                <a:lnTo>
                  <a:pt x="522" y="57"/>
                </a:lnTo>
                <a:lnTo>
                  <a:pt x="524" y="52"/>
                </a:lnTo>
                <a:lnTo>
                  <a:pt x="526" y="48"/>
                </a:lnTo>
                <a:lnTo>
                  <a:pt x="528" y="43"/>
                </a:lnTo>
                <a:lnTo>
                  <a:pt x="530" y="39"/>
                </a:lnTo>
                <a:lnTo>
                  <a:pt x="532" y="35"/>
                </a:lnTo>
                <a:lnTo>
                  <a:pt x="534" y="32"/>
                </a:lnTo>
                <a:lnTo>
                  <a:pt x="536" y="28"/>
                </a:lnTo>
                <a:lnTo>
                  <a:pt x="538" y="25"/>
                </a:lnTo>
                <a:lnTo>
                  <a:pt x="540" y="22"/>
                </a:lnTo>
                <a:lnTo>
                  <a:pt x="542" y="19"/>
                </a:lnTo>
                <a:lnTo>
                  <a:pt x="544" y="16"/>
                </a:lnTo>
                <a:lnTo>
                  <a:pt x="546" y="13"/>
                </a:lnTo>
                <a:lnTo>
                  <a:pt x="548" y="11"/>
                </a:lnTo>
                <a:lnTo>
                  <a:pt x="550" y="9"/>
                </a:lnTo>
                <a:lnTo>
                  <a:pt x="552" y="7"/>
                </a:lnTo>
                <a:lnTo>
                  <a:pt x="554" y="5"/>
                </a:lnTo>
                <a:lnTo>
                  <a:pt x="556" y="4"/>
                </a:lnTo>
                <a:lnTo>
                  <a:pt x="558" y="3"/>
                </a:lnTo>
                <a:lnTo>
                  <a:pt x="560" y="2"/>
                </a:lnTo>
                <a:lnTo>
                  <a:pt x="562" y="1"/>
                </a:lnTo>
                <a:lnTo>
                  <a:pt x="564" y="0"/>
                </a:lnTo>
                <a:lnTo>
                  <a:pt x="566" y="0"/>
                </a:lnTo>
                <a:lnTo>
                  <a:pt x="568" y="0"/>
                </a:lnTo>
                <a:lnTo>
                  <a:pt x="570" y="0"/>
                </a:lnTo>
                <a:lnTo>
                  <a:pt x="572" y="0"/>
                </a:lnTo>
                <a:lnTo>
                  <a:pt x="574" y="1"/>
                </a:lnTo>
                <a:lnTo>
                  <a:pt x="576" y="1"/>
                </a:lnTo>
                <a:lnTo>
                  <a:pt x="578" y="2"/>
                </a:lnTo>
                <a:lnTo>
                  <a:pt x="580" y="3"/>
                </a:lnTo>
                <a:lnTo>
                  <a:pt x="582" y="5"/>
                </a:lnTo>
                <a:lnTo>
                  <a:pt x="584" y="6"/>
                </a:lnTo>
                <a:lnTo>
                  <a:pt x="586" y="8"/>
                </a:lnTo>
                <a:lnTo>
                  <a:pt x="588" y="10"/>
                </a:lnTo>
                <a:lnTo>
                  <a:pt x="590" y="13"/>
                </a:lnTo>
                <a:lnTo>
                  <a:pt x="592" y="15"/>
                </a:lnTo>
                <a:lnTo>
                  <a:pt x="594" y="18"/>
                </a:lnTo>
                <a:lnTo>
                  <a:pt x="596" y="21"/>
                </a:lnTo>
                <a:lnTo>
                  <a:pt x="598" y="24"/>
                </a:lnTo>
                <a:lnTo>
                  <a:pt x="600" y="27"/>
                </a:lnTo>
                <a:lnTo>
                  <a:pt x="602" y="30"/>
                </a:lnTo>
                <a:lnTo>
                  <a:pt x="604" y="34"/>
                </a:lnTo>
                <a:lnTo>
                  <a:pt x="606" y="38"/>
                </a:lnTo>
                <a:lnTo>
                  <a:pt x="608" y="42"/>
                </a:lnTo>
                <a:lnTo>
                  <a:pt x="610" y="46"/>
                </a:lnTo>
                <a:lnTo>
                  <a:pt x="612" y="50"/>
                </a:lnTo>
                <a:lnTo>
                  <a:pt x="614" y="55"/>
                </a:lnTo>
                <a:lnTo>
                  <a:pt x="616" y="60"/>
                </a:lnTo>
                <a:lnTo>
                  <a:pt x="618" y="64"/>
                </a:lnTo>
                <a:lnTo>
                  <a:pt x="620" y="69"/>
                </a:lnTo>
                <a:lnTo>
                  <a:pt x="622" y="75"/>
                </a:lnTo>
                <a:lnTo>
                  <a:pt x="624" y="80"/>
                </a:lnTo>
                <a:lnTo>
                  <a:pt x="626" y="85"/>
                </a:lnTo>
                <a:lnTo>
                  <a:pt x="628" y="91"/>
                </a:lnTo>
                <a:lnTo>
                  <a:pt x="630" y="97"/>
                </a:lnTo>
                <a:lnTo>
                  <a:pt x="632" y="102"/>
                </a:lnTo>
                <a:lnTo>
                  <a:pt x="634" y="108"/>
                </a:lnTo>
                <a:lnTo>
                  <a:pt x="636" y="114"/>
                </a:lnTo>
                <a:lnTo>
                  <a:pt x="638" y="120"/>
                </a:lnTo>
                <a:lnTo>
                  <a:pt x="640" y="127"/>
                </a:lnTo>
                <a:lnTo>
                  <a:pt x="642" y="133"/>
                </a:lnTo>
                <a:lnTo>
                  <a:pt x="644" y="139"/>
                </a:lnTo>
                <a:lnTo>
                  <a:pt x="646" y="146"/>
                </a:lnTo>
                <a:lnTo>
                  <a:pt x="648" y="152"/>
                </a:lnTo>
                <a:lnTo>
                  <a:pt x="650" y="159"/>
                </a:lnTo>
                <a:lnTo>
                  <a:pt x="652" y="165"/>
                </a:lnTo>
                <a:lnTo>
                  <a:pt x="654" y="172"/>
                </a:lnTo>
                <a:lnTo>
                  <a:pt x="656" y="179"/>
                </a:lnTo>
                <a:lnTo>
                  <a:pt x="658" y="185"/>
                </a:lnTo>
                <a:lnTo>
                  <a:pt x="660" y="192"/>
                </a:lnTo>
                <a:lnTo>
                  <a:pt x="662" y="199"/>
                </a:lnTo>
                <a:lnTo>
                  <a:pt x="664" y="206"/>
                </a:lnTo>
                <a:lnTo>
                  <a:pt x="666" y="212"/>
                </a:lnTo>
                <a:lnTo>
                  <a:pt x="668" y="219"/>
                </a:lnTo>
                <a:lnTo>
                  <a:pt x="670" y="226"/>
                </a:lnTo>
                <a:lnTo>
                  <a:pt x="672" y="233"/>
                </a:lnTo>
                <a:lnTo>
                  <a:pt x="674" y="239"/>
                </a:lnTo>
                <a:lnTo>
                  <a:pt x="676" y="246"/>
                </a:lnTo>
                <a:lnTo>
                  <a:pt x="678" y="253"/>
                </a:lnTo>
                <a:lnTo>
                  <a:pt x="680" y="259"/>
                </a:lnTo>
                <a:lnTo>
                  <a:pt x="682" y="266"/>
                </a:lnTo>
                <a:lnTo>
                  <a:pt x="684" y="272"/>
                </a:lnTo>
                <a:lnTo>
                  <a:pt x="686" y="278"/>
                </a:lnTo>
                <a:lnTo>
                  <a:pt x="688" y="285"/>
                </a:lnTo>
                <a:lnTo>
                  <a:pt x="690" y="291"/>
                </a:lnTo>
                <a:lnTo>
                  <a:pt x="692" y="297"/>
                </a:lnTo>
                <a:lnTo>
                  <a:pt x="694" y="303"/>
                </a:lnTo>
                <a:lnTo>
                  <a:pt x="696" y="309"/>
                </a:lnTo>
                <a:lnTo>
                  <a:pt x="698" y="315"/>
                </a:lnTo>
                <a:lnTo>
                  <a:pt x="700" y="320"/>
                </a:lnTo>
                <a:lnTo>
                  <a:pt x="702" y="326"/>
                </a:lnTo>
                <a:lnTo>
                  <a:pt x="704" y="331"/>
                </a:lnTo>
                <a:lnTo>
                  <a:pt x="706" y="336"/>
                </a:lnTo>
                <a:lnTo>
                  <a:pt x="708" y="342"/>
                </a:lnTo>
                <a:lnTo>
                  <a:pt x="710" y="346"/>
                </a:lnTo>
                <a:lnTo>
                  <a:pt x="712" y="351"/>
                </a:lnTo>
                <a:lnTo>
                  <a:pt x="714" y="356"/>
                </a:lnTo>
                <a:lnTo>
                  <a:pt x="716" y="360"/>
                </a:lnTo>
                <a:lnTo>
                  <a:pt x="718" y="365"/>
                </a:lnTo>
                <a:lnTo>
                  <a:pt x="720" y="369"/>
                </a:lnTo>
                <a:lnTo>
                  <a:pt x="722" y="373"/>
                </a:lnTo>
                <a:lnTo>
                  <a:pt x="724" y="377"/>
                </a:lnTo>
                <a:lnTo>
                  <a:pt x="726" y="380"/>
                </a:lnTo>
                <a:lnTo>
                  <a:pt x="728" y="384"/>
                </a:lnTo>
                <a:lnTo>
                  <a:pt x="730" y="387"/>
                </a:lnTo>
                <a:lnTo>
                  <a:pt x="732" y="390"/>
                </a:lnTo>
                <a:lnTo>
                  <a:pt x="734" y="393"/>
                </a:lnTo>
                <a:lnTo>
                  <a:pt x="736" y="395"/>
                </a:lnTo>
                <a:lnTo>
                  <a:pt x="738" y="398"/>
                </a:lnTo>
                <a:lnTo>
                  <a:pt x="740" y="400"/>
                </a:lnTo>
                <a:lnTo>
                  <a:pt x="742" y="402"/>
                </a:lnTo>
                <a:lnTo>
                  <a:pt x="744" y="404"/>
                </a:lnTo>
                <a:lnTo>
                  <a:pt x="746" y="405"/>
                </a:lnTo>
                <a:lnTo>
                  <a:pt x="748" y="407"/>
                </a:lnTo>
                <a:lnTo>
                  <a:pt x="750" y="408"/>
                </a:lnTo>
                <a:lnTo>
                  <a:pt x="752" y="409"/>
                </a:lnTo>
                <a:lnTo>
                  <a:pt x="754" y="410"/>
                </a:lnTo>
                <a:lnTo>
                  <a:pt x="756" y="410"/>
                </a:lnTo>
                <a:lnTo>
                  <a:pt x="758" y="410"/>
                </a:lnTo>
                <a:lnTo>
                  <a:pt x="760" y="410"/>
                </a:lnTo>
                <a:lnTo>
                  <a:pt x="762" y="410"/>
                </a:lnTo>
                <a:lnTo>
                  <a:pt x="764" y="410"/>
                </a:lnTo>
                <a:lnTo>
                  <a:pt x="766" y="409"/>
                </a:lnTo>
                <a:lnTo>
                  <a:pt x="768" y="408"/>
                </a:lnTo>
                <a:lnTo>
                  <a:pt x="770" y="407"/>
                </a:lnTo>
                <a:lnTo>
                  <a:pt x="772" y="406"/>
                </a:lnTo>
                <a:lnTo>
                  <a:pt x="774" y="404"/>
                </a:lnTo>
                <a:lnTo>
                  <a:pt x="776" y="403"/>
                </a:lnTo>
                <a:lnTo>
                  <a:pt x="778" y="401"/>
                </a:lnTo>
                <a:lnTo>
                  <a:pt x="780" y="398"/>
                </a:lnTo>
                <a:lnTo>
                  <a:pt x="782" y="396"/>
                </a:lnTo>
                <a:lnTo>
                  <a:pt x="784" y="394"/>
                </a:lnTo>
                <a:lnTo>
                  <a:pt x="786" y="391"/>
                </a:lnTo>
                <a:lnTo>
                  <a:pt x="788" y="388"/>
                </a:lnTo>
                <a:lnTo>
                  <a:pt x="790" y="385"/>
                </a:lnTo>
                <a:lnTo>
                  <a:pt x="792" y="381"/>
                </a:lnTo>
                <a:lnTo>
                  <a:pt x="794" y="378"/>
                </a:lnTo>
                <a:lnTo>
                  <a:pt x="796" y="374"/>
                </a:lnTo>
                <a:lnTo>
                  <a:pt x="798" y="370"/>
                </a:lnTo>
                <a:lnTo>
                  <a:pt x="800" y="366"/>
                </a:lnTo>
                <a:lnTo>
                  <a:pt x="802" y="362"/>
                </a:lnTo>
                <a:lnTo>
                  <a:pt x="804" y="357"/>
                </a:lnTo>
                <a:lnTo>
                  <a:pt x="806" y="353"/>
                </a:lnTo>
                <a:lnTo>
                  <a:pt x="808" y="348"/>
                </a:lnTo>
                <a:lnTo>
                  <a:pt x="810" y="343"/>
                </a:lnTo>
                <a:lnTo>
                  <a:pt x="812" y="338"/>
                </a:lnTo>
                <a:lnTo>
                  <a:pt x="814" y="332"/>
                </a:lnTo>
                <a:lnTo>
                  <a:pt x="816" y="327"/>
                </a:lnTo>
                <a:lnTo>
                  <a:pt x="818" y="322"/>
                </a:lnTo>
                <a:lnTo>
                  <a:pt x="820" y="316"/>
                </a:lnTo>
                <a:lnTo>
                  <a:pt x="822" y="310"/>
                </a:lnTo>
                <a:lnTo>
                  <a:pt x="824" y="304"/>
                </a:lnTo>
                <a:lnTo>
                  <a:pt x="826" y="298"/>
                </a:lnTo>
                <a:lnTo>
                  <a:pt x="828" y="292"/>
                </a:lnTo>
                <a:lnTo>
                  <a:pt x="830" y="286"/>
                </a:lnTo>
                <a:lnTo>
                  <a:pt x="832" y="280"/>
                </a:lnTo>
                <a:lnTo>
                  <a:pt x="834" y="274"/>
                </a:lnTo>
                <a:lnTo>
                  <a:pt x="836" y="267"/>
                </a:lnTo>
                <a:lnTo>
                  <a:pt x="838" y="261"/>
                </a:lnTo>
                <a:lnTo>
                  <a:pt x="840" y="254"/>
                </a:lnTo>
                <a:lnTo>
                  <a:pt x="842" y="248"/>
                </a:lnTo>
                <a:lnTo>
                  <a:pt x="844" y="241"/>
                </a:lnTo>
                <a:lnTo>
                  <a:pt x="846" y="234"/>
                </a:lnTo>
                <a:lnTo>
                  <a:pt x="848" y="228"/>
                </a:lnTo>
                <a:lnTo>
                  <a:pt x="850" y="221"/>
                </a:lnTo>
                <a:lnTo>
                  <a:pt x="852" y="214"/>
                </a:lnTo>
                <a:lnTo>
                  <a:pt x="854" y="207"/>
                </a:lnTo>
                <a:lnTo>
                  <a:pt x="856" y="201"/>
                </a:lnTo>
                <a:lnTo>
                  <a:pt x="858" y="194"/>
                </a:lnTo>
                <a:lnTo>
                  <a:pt x="860" y="187"/>
                </a:lnTo>
                <a:lnTo>
                  <a:pt x="862" y="180"/>
                </a:lnTo>
                <a:lnTo>
                  <a:pt x="864" y="174"/>
                </a:lnTo>
                <a:lnTo>
                  <a:pt x="866" y="167"/>
                </a:lnTo>
                <a:lnTo>
                  <a:pt x="868" y="160"/>
                </a:lnTo>
                <a:lnTo>
                  <a:pt x="870" y="154"/>
                </a:lnTo>
                <a:lnTo>
                  <a:pt x="872" y="147"/>
                </a:lnTo>
                <a:lnTo>
                  <a:pt x="874" y="141"/>
                </a:lnTo>
                <a:lnTo>
                  <a:pt x="876" y="134"/>
                </a:lnTo>
                <a:lnTo>
                  <a:pt x="878" y="128"/>
                </a:lnTo>
                <a:lnTo>
                  <a:pt x="880" y="122"/>
                </a:lnTo>
                <a:lnTo>
                  <a:pt x="882" y="116"/>
                </a:lnTo>
                <a:lnTo>
                  <a:pt x="884" y="110"/>
                </a:lnTo>
                <a:lnTo>
                  <a:pt x="886" y="104"/>
                </a:lnTo>
                <a:lnTo>
                  <a:pt x="888" y="98"/>
                </a:lnTo>
                <a:lnTo>
                  <a:pt x="890" y="92"/>
                </a:lnTo>
                <a:lnTo>
                  <a:pt x="892" y="87"/>
                </a:lnTo>
                <a:lnTo>
                  <a:pt x="894" y="81"/>
                </a:lnTo>
                <a:lnTo>
                  <a:pt x="896" y="76"/>
                </a:lnTo>
                <a:lnTo>
                  <a:pt x="898" y="71"/>
                </a:lnTo>
                <a:lnTo>
                  <a:pt x="900" y="66"/>
                </a:lnTo>
                <a:lnTo>
                  <a:pt x="902" y="61"/>
                </a:lnTo>
                <a:lnTo>
                  <a:pt x="904" y="56"/>
                </a:lnTo>
                <a:lnTo>
                  <a:pt x="906" y="52"/>
                </a:lnTo>
                <a:lnTo>
                  <a:pt x="908" y="47"/>
                </a:lnTo>
                <a:lnTo>
                  <a:pt x="910" y="43"/>
                </a:lnTo>
                <a:lnTo>
                  <a:pt x="912" y="39"/>
                </a:lnTo>
                <a:lnTo>
                  <a:pt x="914" y="35"/>
                </a:lnTo>
                <a:lnTo>
                  <a:pt x="916" y="31"/>
                </a:lnTo>
                <a:lnTo>
                  <a:pt x="918" y="28"/>
                </a:lnTo>
                <a:lnTo>
                  <a:pt x="920" y="24"/>
                </a:lnTo>
                <a:lnTo>
                  <a:pt x="922" y="21"/>
                </a:lnTo>
                <a:lnTo>
                  <a:pt x="924" y="18"/>
                </a:lnTo>
                <a:lnTo>
                  <a:pt x="926" y="16"/>
                </a:lnTo>
                <a:lnTo>
                  <a:pt x="928" y="13"/>
                </a:lnTo>
                <a:lnTo>
                  <a:pt x="930" y="11"/>
                </a:lnTo>
                <a:lnTo>
                  <a:pt x="932" y="9"/>
                </a:lnTo>
                <a:lnTo>
                  <a:pt x="934" y="7"/>
                </a:lnTo>
                <a:lnTo>
                  <a:pt x="936" y="5"/>
                </a:lnTo>
                <a:lnTo>
                  <a:pt x="938" y="4"/>
                </a:lnTo>
                <a:lnTo>
                  <a:pt x="940" y="3"/>
                </a:lnTo>
                <a:lnTo>
                  <a:pt x="942" y="2"/>
                </a:lnTo>
                <a:lnTo>
                  <a:pt x="944" y="1"/>
                </a:lnTo>
                <a:lnTo>
                  <a:pt x="946" y="0"/>
                </a:lnTo>
                <a:lnTo>
                  <a:pt x="948" y="0"/>
                </a:lnTo>
                <a:lnTo>
                  <a:pt x="950" y="0"/>
                </a:lnTo>
                <a:lnTo>
                  <a:pt x="952" y="0"/>
                </a:lnTo>
                <a:lnTo>
                  <a:pt x="954" y="0"/>
                </a:lnTo>
                <a:lnTo>
                  <a:pt x="956" y="1"/>
                </a:lnTo>
                <a:lnTo>
                  <a:pt x="958" y="1"/>
                </a:lnTo>
                <a:lnTo>
                  <a:pt x="960" y="2"/>
                </a:lnTo>
                <a:lnTo>
                  <a:pt x="962" y="4"/>
                </a:lnTo>
                <a:lnTo>
                  <a:pt x="964" y="5"/>
                </a:lnTo>
                <a:lnTo>
                  <a:pt x="966" y="7"/>
                </a:lnTo>
                <a:lnTo>
                  <a:pt x="968" y="8"/>
                </a:lnTo>
                <a:lnTo>
                  <a:pt x="970" y="11"/>
                </a:lnTo>
                <a:lnTo>
                  <a:pt x="972" y="13"/>
                </a:lnTo>
                <a:lnTo>
                  <a:pt x="974" y="15"/>
                </a:lnTo>
                <a:lnTo>
                  <a:pt x="976" y="18"/>
                </a:lnTo>
                <a:lnTo>
                  <a:pt x="978" y="21"/>
                </a:lnTo>
                <a:lnTo>
                  <a:pt x="980" y="24"/>
                </a:lnTo>
                <a:lnTo>
                  <a:pt x="982" y="27"/>
                </a:lnTo>
                <a:lnTo>
                  <a:pt x="984" y="31"/>
                </a:lnTo>
                <a:lnTo>
                  <a:pt x="986" y="34"/>
                </a:lnTo>
                <a:lnTo>
                  <a:pt x="988" y="38"/>
                </a:lnTo>
                <a:lnTo>
                  <a:pt x="990" y="42"/>
                </a:lnTo>
                <a:lnTo>
                  <a:pt x="992" y="46"/>
                </a:lnTo>
                <a:lnTo>
                  <a:pt x="994" y="51"/>
                </a:lnTo>
                <a:lnTo>
                  <a:pt x="996" y="55"/>
                </a:lnTo>
                <a:lnTo>
                  <a:pt x="998" y="60"/>
                </a:lnTo>
                <a:lnTo>
                  <a:pt x="1000" y="65"/>
                </a:lnTo>
                <a:lnTo>
                  <a:pt x="1002" y="70"/>
                </a:lnTo>
                <a:lnTo>
                  <a:pt x="1004" y="75"/>
                </a:lnTo>
                <a:lnTo>
                  <a:pt x="1006" y="80"/>
                </a:lnTo>
                <a:lnTo>
                  <a:pt x="1008" y="86"/>
                </a:lnTo>
                <a:lnTo>
                  <a:pt x="1010" y="91"/>
                </a:lnTo>
                <a:lnTo>
                  <a:pt x="1012" y="97"/>
                </a:lnTo>
                <a:lnTo>
                  <a:pt x="1014" y="103"/>
                </a:lnTo>
                <a:lnTo>
                  <a:pt x="1016" y="109"/>
                </a:lnTo>
                <a:lnTo>
                  <a:pt x="1018" y="115"/>
                </a:lnTo>
                <a:lnTo>
                  <a:pt x="1020" y="121"/>
                </a:lnTo>
                <a:lnTo>
                  <a:pt x="1022" y="127"/>
                </a:lnTo>
                <a:lnTo>
                  <a:pt x="1024" y="134"/>
                </a:lnTo>
                <a:lnTo>
                  <a:pt x="1026" y="140"/>
                </a:lnTo>
                <a:lnTo>
                  <a:pt x="1028" y="146"/>
                </a:lnTo>
                <a:lnTo>
                  <a:pt x="1030" y="153"/>
                </a:lnTo>
                <a:lnTo>
                  <a:pt x="1032" y="159"/>
                </a:lnTo>
                <a:lnTo>
                  <a:pt x="1034" y="166"/>
                </a:lnTo>
                <a:lnTo>
                  <a:pt x="1036" y="173"/>
                </a:lnTo>
                <a:lnTo>
                  <a:pt x="1038" y="179"/>
                </a:lnTo>
                <a:lnTo>
                  <a:pt x="1040" y="186"/>
                </a:lnTo>
                <a:lnTo>
                  <a:pt x="1042" y="193"/>
                </a:lnTo>
                <a:lnTo>
                  <a:pt x="1044" y="200"/>
                </a:lnTo>
                <a:lnTo>
                  <a:pt x="1046" y="206"/>
                </a:lnTo>
                <a:lnTo>
                  <a:pt x="1048" y="213"/>
                </a:lnTo>
                <a:lnTo>
                  <a:pt x="1050" y="220"/>
                </a:lnTo>
                <a:lnTo>
                  <a:pt x="1052" y="227"/>
                </a:lnTo>
                <a:lnTo>
                  <a:pt x="1054" y="233"/>
                </a:lnTo>
                <a:lnTo>
                  <a:pt x="1056" y="240"/>
                </a:lnTo>
                <a:lnTo>
                  <a:pt x="1058" y="247"/>
                </a:lnTo>
                <a:lnTo>
                  <a:pt x="1060" y="253"/>
                </a:lnTo>
                <a:lnTo>
                  <a:pt x="1062" y="260"/>
                </a:lnTo>
                <a:lnTo>
                  <a:pt x="1064" y="266"/>
                </a:lnTo>
                <a:lnTo>
                  <a:pt x="1066" y="273"/>
                </a:lnTo>
                <a:lnTo>
                  <a:pt x="1068" y="279"/>
                </a:lnTo>
                <a:lnTo>
                  <a:pt x="1070" y="285"/>
                </a:lnTo>
                <a:lnTo>
                  <a:pt x="1072" y="291"/>
                </a:lnTo>
                <a:lnTo>
                  <a:pt x="1074" y="298"/>
                </a:lnTo>
                <a:lnTo>
                  <a:pt x="1076" y="304"/>
                </a:lnTo>
                <a:lnTo>
                  <a:pt x="1078" y="309"/>
                </a:lnTo>
                <a:lnTo>
                  <a:pt x="1080" y="315"/>
                </a:lnTo>
                <a:lnTo>
                  <a:pt x="1082" y="321"/>
                </a:lnTo>
                <a:lnTo>
                  <a:pt x="1084" y="326"/>
                </a:lnTo>
                <a:lnTo>
                  <a:pt x="1086" y="332"/>
                </a:lnTo>
                <a:lnTo>
                  <a:pt x="1088" y="337"/>
                </a:lnTo>
                <a:lnTo>
                  <a:pt x="1090" y="342"/>
                </a:lnTo>
                <a:lnTo>
                  <a:pt x="1092" y="347"/>
                </a:lnTo>
                <a:lnTo>
                  <a:pt x="1094" y="352"/>
                </a:lnTo>
                <a:lnTo>
                  <a:pt x="1096" y="356"/>
                </a:lnTo>
                <a:lnTo>
                  <a:pt x="1098" y="361"/>
                </a:lnTo>
                <a:lnTo>
                  <a:pt x="1100" y="365"/>
                </a:lnTo>
                <a:lnTo>
                  <a:pt x="1102" y="369"/>
                </a:lnTo>
                <a:lnTo>
                  <a:pt x="1104" y="373"/>
                </a:lnTo>
                <a:lnTo>
                  <a:pt x="1106" y="377"/>
                </a:lnTo>
                <a:lnTo>
                  <a:pt x="1108" y="381"/>
                </a:lnTo>
                <a:lnTo>
                  <a:pt x="1110" y="384"/>
                </a:lnTo>
                <a:lnTo>
                  <a:pt x="1112" y="387"/>
                </a:lnTo>
                <a:lnTo>
                  <a:pt x="1114" y="390"/>
                </a:lnTo>
                <a:lnTo>
                  <a:pt x="1116" y="393"/>
                </a:lnTo>
                <a:lnTo>
                  <a:pt x="1118" y="396"/>
                </a:lnTo>
                <a:lnTo>
                  <a:pt x="1120" y="398"/>
                </a:lnTo>
                <a:lnTo>
                  <a:pt x="1122" y="400"/>
                </a:lnTo>
                <a:lnTo>
                  <a:pt x="1124" y="402"/>
                </a:lnTo>
                <a:lnTo>
                  <a:pt x="1126" y="404"/>
                </a:lnTo>
                <a:lnTo>
                  <a:pt x="1128" y="406"/>
                </a:lnTo>
                <a:lnTo>
                  <a:pt x="1130" y="407"/>
                </a:lnTo>
                <a:lnTo>
                  <a:pt x="1132" y="408"/>
                </a:lnTo>
                <a:lnTo>
                  <a:pt x="1134" y="409"/>
                </a:lnTo>
                <a:lnTo>
                  <a:pt x="1136" y="410"/>
                </a:lnTo>
                <a:lnTo>
                  <a:pt x="1138" y="410"/>
                </a:lnTo>
                <a:lnTo>
                  <a:pt x="1140" y="410"/>
                </a:lnTo>
                <a:lnTo>
                  <a:pt x="1142" y="410"/>
                </a:lnTo>
                <a:lnTo>
                  <a:pt x="1144" y="410"/>
                </a:lnTo>
                <a:lnTo>
                  <a:pt x="1146" y="410"/>
                </a:lnTo>
                <a:lnTo>
                  <a:pt x="1148" y="409"/>
                </a:lnTo>
                <a:lnTo>
                  <a:pt x="1150" y="408"/>
                </a:lnTo>
                <a:lnTo>
                  <a:pt x="1152" y="407"/>
                </a:lnTo>
                <a:lnTo>
                  <a:pt x="1154" y="406"/>
                </a:lnTo>
                <a:lnTo>
                  <a:pt x="1156" y="404"/>
                </a:lnTo>
                <a:lnTo>
                  <a:pt x="1158" y="402"/>
                </a:lnTo>
                <a:lnTo>
                  <a:pt x="1160" y="400"/>
                </a:lnTo>
                <a:lnTo>
                  <a:pt x="1162" y="398"/>
                </a:lnTo>
                <a:lnTo>
                  <a:pt x="1164" y="396"/>
                </a:lnTo>
                <a:lnTo>
                  <a:pt x="1166" y="393"/>
                </a:lnTo>
                <a:lnTo>
                  <a:pt x="1168" y="390"/>
                </a:lnTo>
                <a:lnTo>
                  <a:pt x="1170" y="387"/>
                </a:lnTo>
                <a:lnTo>
                  <a:pt x="1172" y="384"/>
                </a:lnTo>
                <a:lnTo>
                  <a:pt x="1174" y="381"/>
                </a:lnTo>
                <a:lnTo>
                  <a:pt x="1176" y="377"/>
                </a:lnTo>
                <a:lnTo>
                  <a:pt x="1178" y="373"/>
                </a:lnTo>
                <a:lnTo>
                  <a:pt x="1180" y="370"/>
                </a:lnTo>
                <a:lnTo>
                  <a:pt x="1182" y="365"/>
                </a:lnTo>
                <a:lnTo>
                  <a:pt x="1184" y="361"/>
                </a:lnTo>
                <a:lnTo>
                  <a:pt x="1186" y="357"/>
                </a:lnTo>
                <a:lnTo>
                  <a:pt x="1188" y="352"/>
                </a:lnTo>
                <a:lnTo>
                  <a:pt x="1190" y="347"/>
                </a:lnTo>
                <a:lnTo>
                  <a:pt x="1192" y="342"/>
                </a:lnTo>
                <a:lnTo>
                  <a:pt x="1194" y="337"/>
                </a:lnTo>
                <a:lnTo>
                  <a:pt x="1196" y="332"/>
                </a:lnTo>
                <a:lnTo>
                  <a:pt x="1198" y="327"/>
                </a:lnTo>
                <a:lnTo>
                  <a:pt x="1200" y="321"/>
                </a:lnTo>
                <a:lnTo>
                  <a:pt x="1202" y="315"/>
                </a:lnTo>
                <a:lnTo>
                  <a:pt x="1204" y="310"/>
                </a:lnTo>
                <a:lnTo>
                  <a:pt x="1206" y="304"/>
                </a:lnTo>
                <a:lnTo>
                  <a:pt x="1208" y="298"/>
                </a:lnTo>
                <a:lnTo>
                  <a:pt x="1210" y="292"/>
                </a:lnTo>
                <a:lnTo>
                  <a:pt x="1212" y="285"/>
                </a:lnTo>
                <a:lnTo>
                  <a:pt x="1214" y="279"/>
                </a:lnTo>
                <a:lnTo>
                  <a:pt x="1216" y="273"/>
                </a:lnTo>
                <a:lnTo>
                  <a:pt x="1218" y="266"/>
                </a:lnTo>
                <a:lnTo>
                  <a:pt x="1220" y="260"/>
                </a:lnTo>
                <a:lnTo>
                  <a:pt x="1222" y="253"/>
                </a:lnTo>
                <a:lnTo>
                  <a:pt x="1224" y="247"/>
                </a:lnTo>
                <a:lnTo>
                  <a:pt x="1226" y="240"/>
                </a:lnTo>
                <a:lnTo>
                  <a:pt x="1228" y="234"/>
                </a:lnTo>
                <a:lnTo>
                  <a:pt x="1230" y="227"/>
                </a:lnTo>
                <a:lnTo>
                  <a:pt x="1232" y="220"/>
                </a:lnTo>
                <a:lnTo>
                  <a:pt x="1234" y="213"/>
                </a:lnTo>
                <a:lnTo>
                  <a:pt x="1236" y="207"/>
                </a:lnTo>
                <a:lnTo>
                  <a:pt x="1238" y="200"/>
                </a:lnTo>
                <a:lnTo>
                  <a:pt x="1240" y="193"/>
                </a:lnTo>
                <a:lnTo>
                  <a:pt x="1242" y="186"/>
                </a:lnTo>
                <a:lnTo>
                  <a:pt x="1244" y="180"/>
                </a:lnTo>
                <a:lnTo>
                  <a:pt x="1246" y="173"/>
                </a:lnTo>
                <a:lnTo>
                  <a:pt x="1248" y="166"/>
                </a:lnTo>
                <a:lnTo>
                  <a:pt x="1250" y="160"/>
                </a:lnTo>
                <a:lnTo>
                  <a:pt x="1252" y="153"/>
                </a:lnTo>
                <a:lnTo>
                  <a:pt x="1254" y="147"/>
                </a:lnTo>
                <a:lnTo>
                  <a:pt x="1256" y="140"/>
                </a:lnTo>
                <a:lnTo>
                  <a:pt x="1258" y="134"/>
                </a:lnTo>
                <a:lnTo>
                  <a:pt x="1260" y="127"/>
                </a:lnTo>
                <a:lnTo>
                  <a:pt x="1262" y="121"/>
                </a:lnTo>
                <a:lnTo>
                  <a:pt x="1264" y="115"/>
                </a:lnTo>
                <a:lnTo>
                  <a:pt x="1266" y="109"/>
                </a:lnTo>
                <a:lnTo>
                  <a:pt x="1268" y="103"/>
                </a:lnTo>
                <a:lnTo>
                  <a:pt x="1270" y="97"/>
                </a:lnTo>
                <a:lnTo>
                  <a:pt x="1272" y="92"/>
                </a:lnTo>
                <a:lnTo>
                  <a:pt x="1274" y="86"/>
                </a:lnTo>
                <a:lnTo>
                  <a:pt x="1276" y="81"/>
                </a:lnTo>
                <a:lnTo>
                  <a:pt x="1277" y="78"/>
                </a:lnTo>
              </a:path>
            </a:pathLst>
          </a:cu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7" name="Oval 146"/>
          <p:cNvSpPr/>
          <p:nvPr/>
        </p:nvSpPr>
        <p:spPr>
          <a:xfrm>
            <a:off x="1331913" y="4052888"/>
            <a:ext cx="107950" cy="1095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8" name="Oval 147"/>
          <p:cNvSpPr/>
          <p:nvPr/>
        </p:nvSpPr>
        <p:spPr>
          <a:xfrm>
            <a:off x="2941638" y="4060825"/>
            <a:ext cx="107950" cy="1095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9" name="Oval 148"/>
          <p:cNvSpPr/>
          <p:nvPr/>
        </p:nvSpPr>
        <p:spPr>
          <a:xfrm>
            <a:off x="890588" y="4040188"/>
            <a:ext cx="107950" cy="1095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0" name="Oval 149"/>
          <p:cNvSpPr/>
          <p:nvPr/>
        </p:nvSpPr>
        <p:spPr>
          <a:xfrm>
            <a:off x="1400175" y="4048125"/>
            <a:ext cx="109538" cy="1079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1" name="Oval 150"/>
          <p:cNvSpPr/>
          <p:nvPr/>
        </p:nvSpPr>
        <p:spPr>
          <a:xfrm>
            <a:off x="2871788" y="4049713"/>
            <a:ext cx="107950" cy="1095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2" name="Oval 151"/>
          <p:cNvSpPr/>
          <p:nvPr/>
        </p:nvSpPr>
        <p:spPr>
          <a:xfrm>
            <a:off x="3382963" y="4056063"/>
            <a:ext cx="107950" cy="1095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3" name="Oval 152"/>
          <p:cNvSpPr/>
          <p:nvPr/>
        </p:nvSpPr>
        <p:spPr>
          <a:xfrm>
            <a:off x="4846638" y="4044950"/>
            <a:ext cx="107950" cy="1095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4" name="Oval 153"/>
          <p:cNvSpPr/>
          <p:nvPr/>
        </p:nvSpPr>
        <p:spPr>
          <a:xfrm>
            <a:off x="5356225" y="4051300"/>
            <a:ext cx="107950" cy="1095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55" name="Object 2"/>
          <p:cNvGraphicFramePr>
            <a:graphicFrameLocks noChangeAspect="1"/>
          </p:cNvGraphicFramePr>
          <p:nvPr/>
        </p:nvGraphicFramePr>
        <p:xfrm>
          <a:off x="33338" y="3767138"/>
          <a:ext cx="990600" cy="314325"/>
        </p:xfrm>
        <a:graphic>
          <a:graphicData uri="http://schemas.openxmlformats.org/presentationml/2006/ole">
            <p:oleObj spid="_x0000_s4164" name="Equation" r:id="rId7" imgW="799753" imgH="253890" progId="Equation.DSMT4">
              <p:embed/>
            </p:oleObj>
          </a:graphicData>
        </a:graphic>
      </p:graphicFrame>
      <p:graphicFrame>
        <p:nvGraphicFramePr>
          <p:cNvPr id="156" name="Object 2"/>
          <p:cNvGraphicFramePr>
            <a:graphicFrameLocks noChangeAspect="1"/>
          </p:cNvGraphicFramePr>
          <p:nvPr/>
        </p:nvGraphicFramePr>
        <p:xfrm>
          <a:off x="1228725" y="4203700"/>
          <a:ext cx="992188" cy="314325"/>
        </p:xfrm>
        <a:graphic>
          <a:graphicData uri="http://schemas.openxmlformats.org/presentationml/2006/ole">
            <p:oleObj spid="_x0000_s4165" name="Equation" r:id="rId8" imgW="799753" imgH="253890" progId="Equation.DSMT4">
              <p:embed/>
            </p:oleObj>
          </a:graphicData>
        </a:graphic>
      </p:graphicFrame>
      <p:graphicFrame>
        <p:nvGraphicFramePr>
          <p:cNvPr id="157" name="Object 2"/>
          <p:cNvGraphicFramePr>
            <a:graphicFrameLocks noChangeAspect="1"/>
          </p:cNvGraphicFramePr>
          <p:nvPr/>
        </p:nvGraphicFramePr>
        <p:xfrm>
          <a:off x="2057400" y="3810000"/>
          <a:ext cx="958850" cy="314325"/>
        </p:xfrm>
        <a:graphic>
          <a:graphicData uri="http://schemas.openxmlformats.org/presentationml/2006/ole">
            <p:oleObj spid="_x0000_s4166" name="Equation" r:id="rId9" imgW="774364" imgH="253890" progId="Equation.DSMT4">
              <p:embed/>
            </p:oleObj>
          </a:graphicData>
        </a:graphic>
      </p:graphicFrame>
      <p:graphicFrame>
        <p:nvGraphicFramePr>
          <p:cNvPr id="158" name="Object 2"/>
          <p:cNvGraphicFramePr>
            <a:graphicFrameLocks noChangeAspect="1"/>
          </p:cNvGraphicFramePr>
          <p:nvPr/>
        </p:nvGraphicFramePr>
        <p:xfrm>
          <a:off x="3162300" y="4151313"/>
          <a:ext cx="976313" cy="314325"/>
        </p:xfrm>
        <a:graphic>
          <a:graphicData uri="http://schemas.openxmlformats.org/presentationml/2006/ole">
            <p:oleObj spid="_x0000_s4167" name="Equation" r:id="rId10" imgW="787058" imgH="253890" progId="Equation.DSMT4">
              <p:embed/>
            </p:oleObj>
          </a:graphicData>
        </a:graphic>
      </p:graphicFrame>
      <p:graphicFrame>
        <p:nvGraphicFramePr>
          <p:cNvPr id="159" name="Object 2"/>
          <p:cNvGraphicFramePr>
            <a:graphicFrameLocks noChangeAspect="1"/>
          </p:cNvGraphicFramePr>
          <p:nvPr/>
        </p:nvGraphicFramePr>
        <p:xfrm>
          <a:off x="4056063" y="3798888"/>
          <a:ext cx="1006475" cy="314325"/>
        </p:xfrm>
        <a:graphic>
          <a:graphicData uri="http://schemas.openxmlformats.org/presentationml/2006/ole">
            <p:oleObj spid="_x0000_s4168" name="Equation" r:id="rId11" imgW="812447" imgH="253890" progId="Equation.DSMT4">
              <p:embed/>
            </p:oleObj>
          </a:graphicData>
        </a:graphic>
      </p:graphicFrame>
      <p:graphicFrame>
        <p:nvGraphicFramePr>
          <p:cNvPr id="160" name="Object 2"/>
          <p:cNvGraphicFramePr>
            <a:graphicFrameLocks noChangeAspect="1"/>
          </p:cNvGraphicFramePr>
          <p:nvPr/>
        </p:nvGraphicFramePr>
        <p:xfrm>
          <a:off x="5178425" y="4140200"/>
          <a:ext cx="990600" cy="314325"/>
        </p:xfrm>
        <a:graphic>
          <a:graphicData uri="http://schemas.openxmlformats.org/presentationml/2006/ole">
            <p:oleObj spid="_x0000_s4169" name="Equation" r:id="rId12" imgW="799753" imgH="253890" progId="Equation.DSMT4">
              <p:embed/>
            </p:oleObj>
          </a:graphicData>
        </a:graphic>
      </p:graphicFrame>
      <p:sp>
        <p:nvSpPr>
          <p:cNvPr id="412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9544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90" grpId="0"/>
      <p:bldP spid="93" grpId="0" animBg="1"/>
      <p:bldP spid="93" grpId="1" animBg="1"/>
      <p:bldP spid="94" grpId="0" animBg="1"/>
      <p:bldP spid="147" grpId="0" animBg="1"/>
      <p:bldP spid="147" grpId="1" animBg="1"/>
      <p:bldP spid="148" grpId="0" animBg="1"/>
      <p:bldP spid="148" grpId="1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83171"/>
            <a:ext cx="8018463" cy="1417637"/>
          </a:xfrm>
        </p:spPr>
        <p:txBody>
          <a:bodyPr/>
          <a:lstStyle/>
          <a:p>
            <a:pPr>
              <a:defRPr/>
            </a:pPr>
            <a:r>
              <a:rPr lang="en-CA" sz="2700" dirty="0" smtClean="0"/>
              <a:t>Ex: Given the following system, how many solutions will there be between </a:t>
            </a:r>
            <a:r>
              <a:rPr lang="en-CA" sz="2700" i="1" dirty="0" smtClean="0"/>
              <a:t>0 </a:t>
            </a:r>
            <a:r>
              <a:rPr lang="el-GR" sz="2700" i="1" dirty="0" smtClean="0"/>
              <a:t>≤ θ ≤</a:t>
            </a:r>
            <a:r>
              <a:rPr lang="en-CA" sz="2700" i="1" dirty="0" smtClean="0"/>
              <a:t> 360</a:t>
            </a:r>
            <a:r>
              <a:rPr lang="el-GR" sz="2700" i="1" dirty="0" smtClean="0"/>
              <a:t>°</a:t>
            </a:r>
            <a:r>
              <a:rPr lang="en-CA" sz="2700" dirty="0" smtClean="0"/>
              <a:t> </a:t>
            </a:r>
            <a:br>
              <a:rPr lang="en-CA" sz="2700" dirty="0" smtClean="0"/>
            </a:br>
            <a:r>
              <a:rPr lang="en-CA" sz="2700" dirty="0" smtClean="0"/>
              <a:t>                        ,where “</a:t>
            </a:r>
            <a:r>
              <a:rPr lang="en-CA" sz="2700" i="1" dirty="0" smtClean="0"/>
              <a:t>B</a:t>
            </a:r>
            <a:r>
              <a:rPr lang="en-CA" sz="2700" dirty="0" smtClean="0"/>
              <a:t>” is a constant</a:t>
            </a:r>
            <a:endParaRPr lang="en-CA" sz="2700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85788" y="1270000"/>
          <a:ext cx="1924050" cy="504825"/>
        </p:xfrm>
        <a:graphic>
          <a:graphicData uri="http://schemas.openxmlformats.org/presentationml/2006/ole">
            <p:oleObj spid="_x0000_s5171" name="Equation" r:id="rId4" imgW="965200" imgH="254000" progId="Equation.DSMT4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54013" y="2252663"/>
          <a:ext cx="647700" cy="479425"/>
        </p:xfrm>
        <a:graphic>
          <a:graphicData uri="http://schemas.openxmlformats.org/presentationml/2006/ole">
            <p:oleObj spid="_x0000_s5172" name="Equation" r:id="rId5" imgW="291847" imgH="215713" progId="Equation.DSMT4">
              <p:embed/>
            </p:oleObj>
          </a:graphicData>
        </a:graphic>
      </p:graphicFrame>
      <p:graphicFrame>
        <p:nvGraphicFramePr>
          <p:cNvPr id="5124" name="Object 2"/>
          <p:cNvGraphicFramePr>
            <a:graphicFrameLocks noChangeAspect="1"/>
          </p:cNvGraphicFramePr>
          <p:nvPr/>
        </p:nvGraphicFramePr>
        <p:xfrm>
          <a:off x="280988" y="3084513"/>
          <a:ext cx="985837" cy="479425"/>
        </p:xfrm>
        <a:graphic>
          <a:graphicData uri="http://schemas.openxmlformats.org/presentationml/2006/ole">
            <p:oleObj spid="_x0000_s5173" name="Equation" r:id="rId6" imgW="444114" imgH="215713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36538" y="3800475"/>
          <a:ext cx="1012825" cy="958850"/>
        </p:xfrm>
        <a:graphic>
          <a:graphicData uri="http://schemas.openxmlformats.org/presentationml/2006/ole">
            <p:oleObj spid="_x0000_s5174" name="Equation" r:id="rId7" imgW="457200" imgH="431800" progId="Equation.DSMT4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96863" y="5233988"/>
          <a:ext cx="1042987" cy="479425"/>
        </p:xfrm>
        <a:graphic>
          <a:graphicData uri="http://schemas.openxmlformats.org/presentationml/2006/ole">
            <p:oleObj spid="_x0000_s5175" name="Equation" r:id="rId8" imgW="469696" imgH="215806" progId="Equation.DSMT4">
              <p:embed/>
            </p:oleObj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3238" y="1638300"/>
            <a:ext cx="54816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The constant “B” will indicate the horizontal factor of</a:t>
            </a:r>
            <a:br>
              <a:rPr lang="en-CA"/>
            </a:br>
            <a:r>
              <a:rPr lang="en-CA"/>
              <a:t>expansion/compression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81288" y="2336800"/>
            <a:ext cx="612298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j-lt"/>
              </a:rPr>
              <a:t>If B=2, then the graph will compress horizontally by</a:t>
            </a:r>
            <a:br>
              <a:rPr lang="en-CA" dirty="0">
                <a:latin typeface="+mj-lt"/>
              </a:rPr>
            </a:br>
            <a:r>
              <a:rPr lang="en-CA" dirty="0">
                <a:latin typeface="+mj-lt"/>
              </a:rPr>
              <a:t>a factor of ½.  There will be 2 cycles between 0 &amp; 360</a:t>
            </a:r>
            <a:r>
              <a:rPr lang="el-GR" i="1" dirty="0">
                <a:latin typeface="+mj-lt"/>
              </a:rPr>
              <a:t>°</a:t>
            </a:r>
            <a:endParaRPr lang="en-CA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79713" y="4330700"/>
            <a:ext cx="6188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j-lt"/>
              </a:rPr>
              <a:t>If B=3, then the graph will compress horizontally by</a:t>
            </a:r>
            <a:br>
              <a:rPr lang="en-CA" dirty="0">
                <a:latin typeface="+mj-lt"/>
              </a:rPr>
            </a:br>
            <a:r>
              <a:rPr lang="en-CA" dirty="0">
                <a:latin typeface="+mj-lt"/>
              </a:rPr>
              <a:t>a factor of 1/3. There will be 3 cycles between 0 &amp; 360</a:t>
            </a:r>
            <a:r>
              <a:rPr lang="el-GR" i="1" dirty="0">
                <a:latin typeface="+mj-lt"/>
              </a:rPr>
              <a:t>°</a:t>
            </a:r>
            <a:endParaRPr lang="en-CA" dirty="0">
              <a:latin typeface="+mj-lt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090863" y="6394450"/>
            <a:ext cx="399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The number of solutions will be 2 x B</a:t>
            </a:r>
          </a:p>
        </p:txBody>
      </p:sp>
      <p:grpSp>
        <p:nvGrpSpPr>
          <p:cNvPr id="3" name="Group 11"/>
          <p:cNvGrpSpPr>
            <a:grpSpLocks noChangeAspect="1"/>
          </p:cNvGrpSpPr>
          <p:nvPr/>
        </p:nvGrpSpPr>
        <p:grpSpPr bwMode="auto">
          <a:xfrm>
            <a:off x="3157538" y="2949575"/>
            <a:ext cx="3721100" cy="1381125"/>
            <a:chOff x="1989" y="1858"/>
            <a:chExt cx="2344" cy="870"/>
          </a:xfrm>
        </p:grpSpPr>
        <p:sp>
          <p:nvSpPr>
            <p:cNvPr id="522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1989" y="1859"/>
              <a:ext cx="2344" cy="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9" name="Rectangle 12"/>
            <p:cNvSpPr>
              <a:spLocks noChangeArrowheads="1"/>
            </p:cNvSpPr>
            <p:nvPr/>
          </p:nvSpPr>
          <p:spPr bwMode="auto">
            <a:xfrm>
              <a:off x="1991" y="1860"/>
              <a:ext cx="2340" cy="867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30" name="Line 13"/>
            <p:cNvSpPr>
              <a:spLocks noChangeShapeType="1"/>
            </p:cNvSpPr>
            <p:nvPr/>
          </p:nvSpPr>
          <p:spPr bwMode="auto">
            <a:xfrm flipV="1">
              <a:off x="2324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1" name="Line 14"/>
            <p:cNvSpPr>
              <a:spLocks noChangeShapeType="1"/>
            </p:cNvSpPr>
            <p:nvPr/>
          </p:nvSpPr>
          <p:spPr bwMode="auto">
            <a:xfrm flipV="1">
              <a:off x="2326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2" name="Line 15"/>
            <p:cNvSpPr>
              <a:spLocks noChangeShapeType="1"/>
            </p:cNvSpPr>
            <p:nvPr/>
          </p:nvSpPr>
          <p:spPr bwMode="auto">
            <a:xfrm flipV="1">
              <a:off x="2491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3" name="Line 16"/>
            <p:cNvSpPr>
              <a:spLocks noChangeShapeType="1"/>
            </p:cNvSpPr>
            <p:nvPr/>
          </p:nvSpPr>
          <p:spPr bwMode="auto">
            <a:xfrm flipV="1">
              <a:off x="2493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4" name="Line 17"/>
            <p:cNvSpPr>
              <a:spLocks noChangeShapeType="1"/>
            </p:cNvSpPr>
            <p:nvPr/>
          </p:nvSpPr>
          <p:spPr bwMode="auto">
            <a:xfrm flipV="1">
              <a:off x="2659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5" name="Line 18"/>
            <p:cNvSpPr>
              <a:spLocks noChangeShapeType="1"/>
            </p:cNvSpPr>
            <p:nvPr/>
          </p:nvSpPr>
          <p:spPr bwMode="auto">
            <a:xfrm flipV="1">
              <a:off x="2661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6" name="Line 19"/>
            <p:cNvSpPr>
              <a:spLocks noChangeShapeType="1"/>
            </p:cNvSpPr>
            <p:nvPr/>
          </p:nvSpPr>
          <p:spPr bwMode="auto">
            <a:xfrm flipV="1">
              <a:off x="2826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7" name="Line 20"/>
            <p:cNvSpPr>
              <a:spLocks noChangeShapeType="1"/>
            </p:cNvSpPr>
            <p:nvPr/>
          </p:nvSpPr>
          <p:spPr bwMode="auto">
            <a:xfrm flipV="1">
              <a:off x="2828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8" name="Line 21"/>
            <p:cNvSpPr>
              <a:spLocks noChangeShapeType="1"/>
            </p:cNvSpPr>
            <p:nvPr/>
          </p:nvSpPr>
          <p:spPr bwMode="auto">
            <a:xfrm flipV="1">
              <a:off x="2993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9" name="Line 22"/>
            <p:cNvSpPr>
              <a:spLocks noChangeShapeType="1"/>
            </p:cNvSpPr>
            <p:nvPr/>
          </p:nvSpPr>
          <p:spPr bwMode="auto">
            <a:xfrm flipV="1">
              <a:off x="2994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0" name="Line 23"/>
            <p:cNvSpPr>
              <a:spLocks noChangeShapeType="1"/>
            </p:cNvSpPr>
            <p:nvPr/>
          </p:nvSpPr>
          <p:spPr bwMode="auto">
            <a:xfrm flipV="1">
              <a:off x="3159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1" name="Line 24"/>
            <p:cNvSpPr>
              <a:spLocks noChangeShapeType="1"/>
            </p:cNvSpPr>
            <p:nvPr/>
          </p:nvSpPr>
          <p:spPr bwMode="auto">
            <a:xfrm flipV="1">
              <a:off x="3161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2" name="Line 25"/>
            <p:cNvSpPr>
              <a:spLocks noChangeShapeType="1"/>
            </p:cNvSpPr>
            <p:nvPr/>
          </p:nvSpPr>
          <p:spPr bwMode="auto">
            <a:xfrm flipV="1">
              <a:off x="3326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3" name="Line 26"/>
            <p:cNvSpPr>
              <a:spLocks noChangeShapeType="1"/>
            </p:cNvSpPr>
            <p:nvPr/>
          </p:nvSpPr>
          <p:spPr bwMode="auto">
            <a:xfrm flipV="1">
              <a:off x="3328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4" name="Line 27"/>
            <p:cNvSpPr>
              <a:spLocks noChangeShapeType="1"/>
            </p:cNvSpPr>
            <p:nvPr/>
          </p:nvSpPr>
          <p:spPr bwMode="auto">
            <a:xfrm flipV="1">
              <a:off x="3492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5" name="Line 28"/>
            <p:cNvSpPr>
              <a:spLocks noChangeShapeType="1"/>
            </p:cNvSpPr>
            <p:nvPr/>
          </p:nvSpPr>
          <p:spPr bwMode="auto">
            <a:xfrm flipV="1">
              <a:off x="3494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6" name="Line 29"/>
            <p:cNvSpPr>
              <a:spLocks noChangeShapeType="1"/>
            </p:cNvSpPr>
            <p:nvPr/>
          </p:nvSpPr>
          <p:spPr bwMode="auto">
            <a:xfrm flipV="1">
              <a:off x="3659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7" name="Line 30"/>
            <p:cNvSpPr>
              <a:spLocks noChangeShapeType="1"/>
            </p:cNvSpPr>
            <p:nvPr/>
          </p:nvSpPr>
          <p:spPr bwMode="auto">
            <a:xfrm flipV="1">
              <a:off x="3661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8" name="Line 31"/>
            <p:cNvSpPr>
              <a:spLocks noChangeShapeType="1"/>
            </p:cNvSpPr>
            <p:nvPr/>
          </p:nvSpPr>
          <p:spPr bwMode="auto">
            <a:xfrm flipV="1">
              <a:off x="3828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9" name="Line 32"/>
            <p:cNvSpPr>
              <a:spLocks noChangeShapeType="1"/>
            </p:cNvSpPr>
            <p:nvPr/>
          </p:nvSpPr>
          <p:spPr bwMode="auto">
            <a:xfrm flipV="1">
              <a:off x="3829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0" name="Line 33"/>
            <p:cNvSpPr>
              <a:spLocks noChangeShapeType="1"/>
            </p:cNvSpPr>
            <p:nvPr/>
          </p:nvSpPr>
          <p:spPr bwMode="auto">
            <a:xfrm flipV="1">
              <a:off x="3994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1" name="Line 34"/>
            <p:cNvSpPr>
              <a:spLocks noChangeShapeType="1"/>
            </p:cNvSpPr>
            <p:nvPr/>
          </p:nvSpPr>
          <p:spPr bwMode="auto">
            <a:xfrm flipV="1">
              <a:off x="3996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2" name="Line 35"/>
            <p:cNvSpPr>
              <a:spLocks noChangeShapeType="1"/>
            </p:cNvSpPr>
            <p:nvPr/>
          </p:nvSpPr>
          <p:spPr bwMode="auto">
            <a:xfrm flipV="1">
              <a:off x="4161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3" name="Line 36"/>
            <p:cNvSpPr>
              <a:spLocks noChangeShapeType="1"/>
            </p:cNvSpPr>
            <p:nvPr/>
          </p:nvSpPr>
          <p:spPr bwMode="auto">
            <a:xfrm flipV="1">
              <a:off x="4163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4" name="Line 37"/>
            <p:cNvSpPr>
              <a:spLocks noChangeShapeType="1"/>
            </p:cNvSpPr>
            <p:nvPr/>
          </p:nvSpPr>
          <p:spPr bwMode="auto">
            <a:xfrm>
              <a:off x="1993" y="2579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5" name="Line 38"/>
            <p:cNvSpPr>
              <a:spLocks noChangeShapeType="1"/>
            </p:cNvSpPr>
            <p:nvPr/>
          </p:nvSpPr>
          <p:spPr bwMode="auto">
            <a:xfrm>
              <a:off x="1993" y="2581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6" name="Line 39"/>
            <p:cNvSpPr>
              <a:spLocks noChangeShapeType="1"/>
            </p:cNvSpPr>
            <p:nvPr/>
          </p:nvSpPr>
          <p:spPr bwMode="auto">
            <a:xfrm>
              <a:off x="1993" y="2436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7" name="Line 40"/>
            <p:cNvSpPr>
              <a:spLocks noChangeShapeType="1"/>
            </p:cNvSpPr>
            <p:nvPr/>
          </p:nvSpPr>
          <p:spPr bwMode="auto">
            <a:xfrm>
              <a:off x="1993" y="2438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8" name="Line 41"/>
            <p:cNvSpPr>
              <a:spLocks noChangeShapeType="1"/>
            </p:cNvSpPr>
            <p:nvPr/>
          </p:nvSpPr>
          <p:spPr bwMode="auto">
            <a:xfrm>
              <a:off x="1993" y="2148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9" name="Line 42"/>
            <p:cNvSpPr>
              <a:spLocks noChangeShapeType="1"/>
            </p:cNvSpPr>
            <p:nvPr/>
          </p:nvSpPr>
          <p:spPr bwMode="auto">
            <a:xfrm>
              <a:off x="1993" y="2149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0" name="Line 43"/>
            <p:cNvSpPr>
              <a:spLocks noChangeShapeType="1"/>
            </p:cNvSpPr>
            <p:nvPr/>
          </p:nvSpPr>
          <p:spPr bwMode="auto">
            <a:xfrm>
              <a:off x="1993" y="2005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1" name="Line 44"/>
            <p:cNvSpPr>
              <a:spLocks noChangeShapeType="1"/>
            </p:cNvSpPr>
            <p:nvPr/>
          </p:nvSpPr>
          <p:spPr bwMode="auto">
            <a:xfrm>
              <a:off x="1993" y="2006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2" name="Line 45"/>
            <p:cNvSpPr>
              <a:spLocks noChangeShapeType="1"/>
            </p:cNvSpPr>
            <p:nvPr/>
          </p:nvSpPr>
          <p:spPr bwMode="auto">
            <a:xfrm>
              <a:off x="1993" y="2291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3" name="Line 46"/>
            <p:cNvSpPr>
              <a:spLocks noChangeShapeType="1"/>
            </p:cNvSpPr>
            <p:nvPr/>
          </p:nvSpPr>
          <p:spPr bwMode="auto">
            <a:xfrm>
              <a:off x="1993" y="2292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4" name="Line 47"/>
            <p:cNvSpPr>
              <a:spLocks noChangeShapeType="1"/>
            </p:cNvSpPr>
            <p:nvPr/>
          </p:nvSpPr>
          <p:spPr bwMode="auto">
            <a:xfrm>
              <a:off x="1993" y="2293"/>
              <a:ext cx="233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5" name="Line 48"/>
            <p:cNvSpPr>
              <a:spLocks noChangeShapeType="1"/>
            </p:cNvSpPr>
            <p:nvPr/>
          </p:nvSpPr>
          <p:spPr bwMode="auto">
            <a:xfrm>
              <a:off x="1993" y="2295"/>
              <a:ext cx="233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6" name="Rectangle 49"/>
            <p:cNvSpPr>
              <a:spLocks noChangeArrowheads="1"/>
            </p:cNvSpPr>
            <p:nvPr/>
          </p:nvSpPr>
          <p:spPr bwMode="auto">
            <a:xfrm>
              <a:off x="4278" y="2236"/>
              <a:ext cx="46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267" name="Freeform 50"/>
            <p:cNvSpPr>
              <a:spLocks/>
            </p:cNvSpPr>
            <p:nvPr/>
          </p:nvSpPr>
          <p:spPr bwMode="auto">
            <a:xfrm>
              <a:off x="4307" y="2278"/>
              <a:ext cx="21" cy="31"/>
            </a:xfrm>
            <a:custGeom>
              <a:avLst/>
              <a:gdLst>
                <a:gd name="T0" fmla="*/ 0 w 21"/>
                <a:gd name="T1" fmla="*/ 0 h 31"/>
                <a:gd name="T2" fmla="*/ 21 w 21"/>
                <a:gd name="T3" fmla="*/ 15 h 31"/>
                <a:gd name="T4" fmla="*/ 0 w 21"/>
                <a:gd name="T5" fmla="*/ 31 h 31"/>
                <a:gd name="T6" fmla="*/ 0 w 21"/>
                <a:gd name="T7" fmla="*/ 0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31"/>
                <a:gd name="T14" fmla="*/ 21 w 21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31">
                  <a:moveTo>
                    <a:pt x="0" y="0"/>
                  </a:moveTo>
                  <a:lnTo>
                    <a:pt x="21" y="15"/>
                  </a:lnTo>
                  <a:lnTo>
                    <a:pt x="0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68" name="Line 51"/>
            <p:cNvSpPr>
              <a:spLocks noChangeShapeType="1"/>
            </p:cNvSpPr>
            <p:nvPr/>
          </p:nvSpPr>
          <p:spPr bwMode="auto">
            <a:xfrm flipV="1">
              <a:off x="2156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9" name="Line 52"/>
            <p:cNvSpPr>
              <a:spLocks noChangeShapeType="1"/>
            </p:cNvSpPr>
            <p:nvPr/>
          </p:nvSpPr>
          <p:spPr bwMode="auto">
            <a:xfrm flipV="1">
              <a:off x="2157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0" name="Line 53"/>
            <p:cNvSpPr>
              <a:spLocks noChangeShapeType="1"/>
            </p:cNvSpPr>
            <p:nvPr/>
          </p:nvSpPr>
          <p:spPr bwMode="auto">
            <a:xfrm flipV="1">
              <a:off x="2159" y="1860"/>
              <a:ext cx="1" cy="8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1" name="Line 54"/>
            <p:cNvSpPr>
              <a:spLocks noChangeShapeType="1"/>
            </p:cNvSpPr>
            <p:nvPr/>
          </p:nvSpPr>
          <p:spPr bwMode="auto">
            <a:xfrm flipV="1">
              <a:off x="2161" y="1860"/>
              <a:ext cx="1" cy="86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2" name="Rectangle 55"/>
            <p:cNvSpPr>
              <a:spLocks noChangeArrowheads="1"/>
            </p:cNvSpPr>
            <p:nvPr/>
          </p:nvSpPr>
          <p:spPr bwMode="auto">
            <a:xfrm>
              <a:off x="2185" y="1858"/>
              <a:ext cx="46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273" name="Freeform 56"/>
            <p:cNvSpPr>
              <a:spLocks/>
            </p:cNvSpPr>
            <p:nvPr/>
          </p:nvSpPr>
          <p:spPr bwMode="auto">
            <a:xfrm>
              <a:off x="2139" y="1862"/>
              <a:ext cx="40" cy="15"/>
            </a:xfrm>
            <a:custGeom>
              <a:avLst/>
              <a:gdLst>
                <a:gd name="T0" fmla="*/ 0 w 40"/>
                <a:gd name="T1" fmla="*/ 15 h 15"/>
                <a:gd name="T2" fmla="*/ 20 w 40"/>
                <a:gd name="T3" fmla="*/ 0 h 15"/>
                <a:gd name="T4" fmla="*/ 40 w 40"/>
                <a:gd name="T5" fmla="*/ 15 h 15"/>
                <a:gd name="T6" fmla="*/ 0 w 40"/>
                <a:gd name="T7" fmla="*/ 15 h 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15"/>
                <a:gd name="T14" fmla="*/ 40 w 40"/>
                <a:gd name="T15" fmla="*/ 15 h 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15">
                  <a:moveTo>
                    <a:pt x="0" y="15"/>
                  </a:moveTo>
                  <a:lnTo>
                    <a:pt x="20" y="0"/>
                  </a:lnTo>
                  <a:lnTo>
                    <a:pt x="4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74" name="Rectangle 57"/>
            <p:cNvSpPr>
              <a:spLocks noChangeArrowheads="1"/>
            </p:cNvSpPr>
            <p:nvPr/>
          </p:nvSpPr>
          <p:spPr bwMode="auto">
            <a:xfrm>
              <a:off x="1991" y="1860"/>
              <a:ext cx="2340" cy="867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5" name="Rectangle 58"/>
            <p:cNvSpPr>
              <a:spLocks noChangeArrowheads="1"/>
            </p:cNvSpPr>
            <p:nvPr/>
          </p:nvSpPr>
          <p:spPr bwMode="auto">
            <a:xfrm>
              <a:off x="2167" y="2306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5276" name="Line 59"/>
            <p:cNvSpPr>
              <a:spLocks noChangeShapeType="1"/>
            </p:cNvSpPr>
            <p:nvPr/>
          </p:nvSpPr>
          <p:spPr bwMode="auto">
            <a:xfrm>
              <a:off x="2326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7" name="Rectangle 60"/>
            <p:cNvSpPr>
              <a:spLocks noChangeArrowheads="1"/>
            </p:cNvSpPr>
            <p:nvPr/>
          </p:nvSpPr>
          <p:spPr bwMode="auto">
            <a:xfrm>
              <a:off x="2287" y="2306"/>
              <a:ext cx="95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0.5</a:t>
              </a:r>
              <a:endParaRPr lang="en-US"/>
            </a:p>
          </p:txBody>
        </p:sp>
        <p:sp>
          <p:nvSpPr>
            <p:cNvPr id="5278" name="Line 61"/>
            <p:cNvSpPr>
              <a:spLocks noChangeShapeType="1"/>
            </p:cNvSpPr>
            <p:nvPr/>
          </p:nvSpPr>
          <p:spPr bwMode="auto">
            <a:xfrm>
              <a:off x="2493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9" name="Rectangle 62"/>
            <p:cNvSpPr>
              <a:spLocks noChangeArrowheads="1"/>
            </p:cNvSpPr>
            <p:nvPr/>
          </p:nvSpPr>
          <p:spPr bwMode="auto">
            <a:xfrm>
              <a:off x="2494" y="2306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5280" name="Line 63"/>
            <p:cNvSpPr>
              <a:spLocks noChangeShapeType="1"/>
            </p:cNvSpPr>
            <p:nvPr/>
          </p:nvSpPr>
          <p:spPr bwMode="auto">
            <a:xfrm>
              <a:off x="2661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1" name="Rectangle 64"/>
            <p:cNvSpPr>
              <a:spLocks noChangeArrowheads="1"/>
            </p:cNvSpPr>
            <p:nvPr/>
          </p:nvSpPr>
          <p:spPr bwMode="auto">
            <a:xfrm>
              <a:off x="2623" y="2306"/>
              <a:ext cx="95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1.5</a:t>
              </a:r>
              <a:endParaRPr lang="en-US"/>
            </a:p>
          </p:txBody>
        </p:sp>
        <p:sp>
          <p:nvSpPr>
            <p:cNvPr id="5282" name="Line 65"/>
            <p:cNvSpPr>
              <a:spLocks noChangeShapeType="1"/>
            </p:cNvSpPr>
            <p:nvPr/>
          </p:nvSpPr>
          <p:spPr bwMode="auto">
            <a:xfrm>
              <a:off x="2828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3" name="Rectangle 66"/>
            <p:cNvSpPr>
              <a:spLocks noChangeArrowheads="1"/>
            </p:cNvSpPr>
            <p:nvPr/>
          </p:nvSpPr>
          <p:spPr bwMode="auto">
            <a:xfrm>
              <a:off x="2830" y="2306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284" name="Line 67"/>
            <p:cNvSpPr>
              <a:spLocks noChangeShapeType="1"/>
            </p:cNvSpPr>
            <p:nvPr/>
          </p:nvSpPr>
          <p:spPr bwMode="auto">
            <a:xfrm>
              <a:off x="2994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5" name="Rectangle 68"/>
            <p:cNvSpPr>
              <a:spLocks noChangeArrowheads="1"/>
            </p:cNvSpPr>
            <p:nvPr/>
          </p:nvSpPr>
          <p:spPr bwMode="auto">
            <a:xfrm>
              <a:off x="2956" y="2306"/>
              <a:ext cx="95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2.5</a:t>
              </a:r>
              <a:endParaRPr lang="en-US"/>
            </a:p>
          </p:txBody>
        </p:sp>
        <p:sp>
          <p:nvSpPr>
            <p:cNvPr id="5286" name="Line 69"/>
            <p:cNvSpPr>
              <a:spLocks noChangeShapeType="1"/>
            </p:cNvSpPr>
            <p:nvPr/>
          </p:nvSpPr>
          <p:spPr bwMode="auto">
            <a:xfrm>
              <a:off x="3161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7" name="Rectangle 70"/>
            <p:cNvSpPr>
              <a:spLocks noChangeArrowheads="1"/>
            </p:cNvSpPr>
            <p:nvPr/>
          </p:nvSpPr>
          <p:spPr bwMode="auto">
            <a:xfrm>
              <a:off x="3163" y="2306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5288" name="Line 71"/>
            <p:cNvSpPr>
              <a:spLocks noChangeShapeType="1"/>
            </p:cNvSpPr>
            <p:nvPr/>
          </p:nvSpPr>
          <p:spPr bwMode="auto">
            <a:xfrm>
              <a:off x="3328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9" name="Rectangle 72"/>
            <p:cNvSpPr>
              <a:spLocks noChangeArrowheads="1"/>
            </p:cNvSpPr>
            <p:nvPr/>
          </p:nvSpPr>
          <p:spPr bwMode="auto">
            <a:xfrm>
              <a:off x="3289" y="2306"/>
              <a:ext cx="95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3.5</a:t>
              </a:r>
              <a:endParaRPr lang="en-US"/>
            </a:p>
          </p:txBody>
        </p:sp>
        <p:sp>
          <p:nvSpPr>
            <p:cNvPr id="5290" name="Line 73"/>
            <p:cNvSpPr>
              <a:spLocks noChangeShapeType="1"/>
            </p:cNvSpPr>
            <p:nvPr/>
          </p:nvSpPr>
          <p:spPr bwMode="auto">
            <a:xfrm>
              <a:off x="3494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1" name="Rectangle 74"/>
            <p:cNvSpPr>
              <a:spLocks noChangeArrowheads="1"/>
            </p:cNvSpPr>
            <p:nvPr/>
          </p:nvSpPr>
          <p:spPr bwMode="auto">
            <a:xfrm>
              <a:off x="3496" y="2306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5292" name="Line 75"/>
            <p:cNvSpPr>
              <a:spLocks noChangeShapeType="1"/>
            </p:cNvSpPr>
            <p:nvPr/>
          </p:nvSpPr>
          <p:spPr bwMode="auto">
            <a:xfrm>
              <a:off x="3661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3" name="Rectangle 76"/>
            <p:cNvSpPr>
              <a:spLocks noChangeArrowheads="1"/>
            </p:cNvSpPr>
            <p:nvPr/>
          </p:nvSpPr>
          <p:spPr bwMode="auto">
            <a:xfrm>
              <a:off x="3622" y="2306"/>
              <a:ext cx="95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4.5</a:t>
              </a:r>
              <a:endParaRPr lang="en-US"/>
            </a:p>
          </p:txBody>
        </p:sp>
        <p:sp>
          <p:nvSpPr>
            <p:cNvPr id="5294" name="Line 77"/>
            <p:cNvSpPr>
              <a:spLocks noChangeShapeType="1"/>
            </p:cNvSpPr>
            <p:nvPr/>
          </p:nvSpPr>
          <p:spPr bwMode="auto">
            <a:xfrm>
              <a:off x="3829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5" name="Rectangle 78"/>
            <p:cNvSpPr>
              <a:spLocks noChangeArrowheads="1"/>
            </p:cNvSpPr>
            <p:nvPr/>
          </p:nvSpPr>
          <p:spPr bwMode="auto">
            <a:xfrm>
              <a:off x="3831" y="2306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5296" name="Line 79"/>
            <p:cNvSpPr>
              <a:spLocks noChangeShapeType="1"/>
            </p:cNvSpPr>
            <p:nvPr/>
          </p:nvSpPr>
          <p:spPr bwMode="auto">
            <a:xfrm>
              <a:off x="3996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7" name="Rectangle 80"/>
            <p:cNvSpPr>
              <a:spLocks noChangeArrowheads="1"/>
            </p:cNvSpPr>
            <p:nvPr/>
          </p:nvSpPr>
          <p:spPr bwMode="auto">
            <a:xfrm>
              <a:off x="3958" y="2306"/>
              <a:ext cx="95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5.5</a:t>
              </a:r>
              <a:endParaRPr lang="en-US"/>
            </a:p>
          </p:txBody>
        </p:sp>
        <p:sp>
          <p:nvSpPr>
            <p:cNvPr id="5298" name="Line 81"/>
            <p:cNvSpPr>
              <a:spLocks noChangeShapeType="1"/>
            </p:cNvSpPr>
            <p:nvPr/>
          </p:nvSpPr>
          <p:spPr bwMode="auto">
            <a:xfrm>
              <a:off x="4163" y="2282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9" name="Rectangle 82"/>
            <p:cNvSpPr>
              <a:spLocks noChangeArrowheads="1"/>
            </p:cNvSpPr>
            <p:nvPr/>
          </p:nvSpPr>
          <p:spPr bwMode="auto">
            <a:xfrm>
              <a:off x="4165" y="2306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5300" name="Rectangle 83"/>
            <p:cNvSpPr>
              <a:spLocks noChangeArrowheads="1"/>
            </p:cNvSpPr>
            <p:nvPr/>
          </p:nvSpPr>
          <p:spPr bwMode="auto">
            <a:xfrm>
              <a:off x="2092" y="2563"/>
              <a:ext cx="71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5301" name="Line 84"/>
            <p:cNvSpPr>
              <a:spLocks noChangeShapeType="1"/>
            </p:cNvSpPr>
            <p:nvPr/>
          </p:nvSpPr>
          <p:spPr bwMode="auto">
            <a:xfrm>
              <a:off x="2145" y="2581"/>
              <a:ext cx="3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02" name="Rectangle 85"/>
            <p:cNvSpPr>
              <a:spLocks noChangeArrowheads="1"/>
            </p:cNvSpPr>
            <p:nvPr/>
          </p:nvSpPr>
          <p:spPr bwMode="auto">
            <a:xfrm>
              <a:off x="2117" y="198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5303" name="Line 86"/>
            <p:cNvSpPr>
              <a:spLocks noChangeShapeType="1"/>
            </p:cNvSpPr>
            <p:nvPr/>
          </p:nvSpPr>
          <p:spPr bwMode="auto">
            <a:xfrm>
              <a:off x="2145" y="2006"/>
              <a:ext cx="3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04" name="Rectangle 88"/>
            <p:cNvSpPr>
              <a:spLocks noChangeArrowheads="1"/>
            </p:cNvSpPr>
            <p:nvPr/>
          </p:nvSpPr>
          <p:spPr bwMode="auto">
            <a:xfrm>
              <a:off x="1991" y="1860"/>
              <a:ext cx="2340" cy="867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" name="Group 92"/>
          <p:cNvGrpSpPr>
            <a:grpSpLocks noChangeAspect="1"/>
          </p:cNvGrpSpPr>
          <p:nvPr/>
        </p:nvGrpSpPr>
        <p:grpSpPr bwMode="auto">
          <a:xfrm>
            <a:off x="3152775" y="4965700"/>
            <a:ext cx="3725863" cy="1385888"/>
            <a:chOff x="1986" y="3128"/>
            <a:chExt cx="2347" cy="873"/>
          </a:xfrm>
        </p:grpSpPr>
        <p:sp>
          <p:nvSpPr>
            <p:cNvPr id="5151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986" y="3129"/>
              <a:ext cx="2347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2" name="Rectangle 93"/>
            <p:cNvSpPr>
              <a:spLocks noChangeArrowheads="1"/>
            </p:cNvSpPr>
            <p:nvPr/>
          </p:nvSpPr>
          <p:spPr bwMode="auto">
            <a:xfrm>
              <a:off x="1988" y="3130"/>
              <a:ext cx="2343" cy="87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53" name="Line 94"/>
            <p:cNvSpPr>
              <a:spLocks noChangeShapeType="1"/>
            </p:cNvSpPr>
            <p:nvPr/>
          </p:nvSpPr>
          <p:spPr bwMode="auto">
            <a:xfrm flipV="1">
              <a:off x="2322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4" name="Line 95"/>
            <p:cNvSpPr>
              <a:spLocks noChangeShapeType="1"/>
            </p:cNvSpPr>
            <p:nvPr/>
          </p:nvSpPr>
          <p:spPr bwMode="auto">
            <a:xfrm flipV="1">
              <a:off x="2323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5" name="Line 96"/>
            <p:cNvSpPr>
              <a:spLocks noChangeShapeType="1"/>
            </p:cNvSpPr>
            <p:nvPr/>
          </p:nvSpPr>
          <p:spPr bwMode="auto">
            <a:xfrm flipV="1">
              <a:off x="2488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6" name="Line 97"/>
            <p:cNvSpPr>
              <a:spLocks noChangeShapeType="1"/>
            </p:cNvSpPr>
            <p:nvPr/>
          </p:nvSpPr>
          <p:spPr bwMode="auto">
            <a:xfrm flipV="1">
              <a:off x="2490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7" name="Line 98"/>
            <p:cNvSpPr>
              <a:spLocks noChangeShapeType="1"/>
            </p:cNvSpPr>
            <p:nvPr/>
          </p:nvSpPr>
          <p:spPr bwMode="auto">
            <a:xfrm flipV="1">
              <a:off x="2657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8" name="Line 99"/>
            <p:cNvSpPr>
              <a:spLocks noChangeShapeType="1"/>
            </p:cNvSpPr>
            <p:nvPr/>
          </p:nvSpPr>
          <p:spPr bwMode="auto">
            <a:xfrm flipV="1">
              <a:off x="2659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9" name="Line 100"/>
            <p:cNvSpPr>
              <a:spLocks noChangeShapeType="1"/>
            </p:cNvSpPr>
            <p:nvPr/>
          </p:nvSpPr>
          <p:spPr bwMode="auto">
            <a:xfrm flipV="1">
              <a:off x="2824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0" name="Line 101"/>
            <p:cNvSpPr>
              <a:spLocks noChangeShapeType="1"/>
            </p:cNvSpPr>
            <p:nvPr/>
          </p:nvSpPr>
          <p:spPr bwMode="auto">
            <a:xfrm flipV="1">
              <a:off x="2826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1" name="Line 102"/>
            <p:cNvSpPr>
              <a:spLocks noChangeShapeType="1"/>
            </p:cNvSpPr>
            <p:nvPr/>
          </p:nvSpPr>
          <p:spPr bwMode="auto">
            <a:xfrm flipV="1">
              <a:off x="2991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2" name="Line 103"/>
            <p:cNvSpPr>
              <a:spLocks noChangeShapeType="1"/>
            </p:cNvSpPr>
            <p:nvPr/>
          </p:nvSpPr>
          <p:spPr bwMode="auto">
            <a:xfrm flipV="1">
              <a:off x="2993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3" name="Line 104"/>
            <p:cNvSpPr>
              <a:spLocks noChangeShapeType="1"/>
            </p:cNvSpPr>
            <p:nvPr/>
          </p:nvSpPr>
          <p:spPr bwMode="auto">
            <a:xfrm flipV="1">
              <a:off x="3158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4" name="Line 105"/>
            <p:cNvSpPr>
              <a:spLocks noChangeShapeType="1"/>
            </p:cNvSpPr>
            <p:nvPr/>
          </p:nvSpPr>
          <p:spPr bwMode="auto">
            <a:xfrm flipV="1">
              <a:off x="3159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5" name="Line 106"/>
            <p:cNvSpPr>
              <a:spLocks noChangeShapeType="1"/>
            </p:cNvSpPr>
            <p:nvPr/>
          </p:nvSpPr>
          <p:spPr bwMode="auto">
            <a:xfrm flipV="1">
              <a:off x="3325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6" name="Line 107"/>
            <p:cNvSpPr>
              <a:spLocks noChangeShapeType="1"/>
            </p:cNvSpPr>
            <p:nvPr/>
          </p:nvSpPr>
          <p:spPr bwMode="auto">
            <a:xfrm flipV="1">
              <a:off x="3326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7" name="Line 108"/>
            <p:cNvSpPr>
              <a:spLocks noChangeShapeType="1"/>
            </p:cNvSpPr>
            <p:nvPr/>
          </p:nvSpPr>
          <p:spPr bwMode="auto">
            <a:xfrm flipV="1">
              <a:off x="3491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8" name="Line 109"/>
            <p:cNvSpPr>
              <a:spLocks noChangeShapeType="1"/>
            </p:cNvSpPr>
            <p:nvPr/>
          </p:nvSpPr>
          <p:spPr bwMode="auto">
            <a:xfrm flipV="1">
              <a:off x="3493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9" name="Line 110"/>
            <p:cNvSpPr>
              <a:spLocks noChangeShapeType="1"/>
            </p:cNvSpPr>
            <p:nvPr/>
          </p:nvSpPr>
          <p:spPr bwMode="auto">
            <a:xfrm flipV="1">
              <a:off x="3658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0" name="Line 111"/>
            <p:cNvSpPr>
              <a:spLocks noChangeShapeType="1"/>
            </p:cNvSpPr>
            <p:nvPr/>
          </p:nvSpPr>
          <p:spPr bwMode="auto">
            <a:xfrm flipV="1">
              <a:off x="3660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1" name="Line 112"/>
            <p:cNvSpPr>
              <a:spLocks noChangeShapeType="1"/>
            </p:cNvSpPr>
            <p:nvPr/>
          </p:nvSpPr>
          <p:spPr bwMode="auto">
            <a:xfrm flipV="1">
              <a:off x="3827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2" name="Line 113"/>
            <p:cNvSpPr>
              <a:spLocks noChangeShapeType="1"/>
            </p:cNvSpPr>
            <p:nvPr/>
          </p:nvSpPr>
          <p:spPr bwMode="auto">
            <a:xfrm flipV="1">
              <a:off x="3829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3" name="Line 114"/>
            <p:cNvSpPr>
              <a:spLocks noChangeShapeType="1"/>
            </p:cNvSpPr>
            <p:nvPr/>
          </p:nvSpPr>
          <p:spPr bwMode="auto">
            <a:xfrm flipV="1">
              <a:off x="3994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4" name="Line 115"/>
            <p:cNvSpPr>
              <a:spLocks noChangeShapeType="1"/>
            </p:cNvSpPr>
            <p:nvPr/>
          </p:nvSpPr>
          <p:spPr bwMode="auto">
            <a:xfrm flipV="1">
              <a:off x="3996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5" name="Line 116"/>
            <p:cNvSpPr>
              <a:spLocks noChangeShapeType="1"/>
            </p:cNvSpPr>
            <p:nvPr/>
          </p:nvSpPr>
          <p:spPr bwMode="auto">
            <a:xfrm flipV="1">
              <a:off x="4161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6" name="Line 117"/>
            <p:cNvSpPr>
              <a:spLocks noChangeShapeType="1"/>
            </p:cNvSpPr>
            <p:nvPr/>
          </p:nvSpPr>
          <p:spPr bwMode="auto">
            <a:xfrm flipV="1">
              <a:off x="4162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7" name="Line 118"/>
            <p:cNvSpPr>
              <a:spLocks noChangeShapeType="1"/>
            </p:cNvSpPr>
            <p:nvPr/>
          </p:nvSpPr>
          <p:spPr bwMode="auto">
            <a:xfrm>
              <a:off x="1990" y="3852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8" name="Line 119"/>
            <p:cNvSpPr>
              <a:spLocks noChangeShapeType="1"/>
            </p:cNvSpPr>
            <p:nvPr/>
          </p:nvSpPr>
          <p:spPr bwMode="auto">
            <a:xfrm>
              <a:off x="1990" y="3853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9" name="Line 120"/>
            <p:cNvSpPr>
              <a:spLocks noChangeShapeType="1"/>
            </p:cNvSpPr>
            <p:nvPr/>
          </p:nvSpPr>
          <p:spPr bwMode="auto">
            <a:xfrm>
              <a:off x="1990" y="3708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0" name="Line 121"/>
            <p:cNvSpPr>
              <a:spLocks noChangeShapeType="1"/>
            </p:cNvSpPr>
            <p:nvPr/>
          </p:nvSpPr>
          <p:spPr bwMode="auto">
            <a:xfrm>
              <a:off x="1990" y="3710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1" name="Line 122"/>
            <p:cNvSpPr>
              <a:spLocks noChangeShapeType="1"/>
            </p:cNvSpPr>
            <p:nvPr/>
          </p:nvSpPr>
          <p:spPr bwMode="auto">
            <a:xfrm>
              <a:off x="1990" y="3419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2" name="Line 123"/>
            <p:cNvSpPr>
              <a:spLocks noChangeShapeType="1"/>
            </p:cNvSpPr>
            <p:nvPr/>
          </p:nvSpPr>
          <p:spPr bwMode="auto">
            <a:xfrm>
              <a:off x="1990" y="3420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3" name="Line 124"/>
            <p:cNvSpPr>
              <a:spLocks noChangeShapeType="1"/>
            </p:cNvSpPr>
            <p:nvPr/>
          </p:nvSpPr>
          <p:spPr bwMode="auto">
            <a:xfrm>
              <a:off x="1990" y="3275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4" name="Line 125"/>
            <p:cNvSpPr>
              <a:spLocks noChangeShapeType="1"/>
            </p:cNvSpPr>
            <p:nvPr/>
          </p:nvSpPr>
          <p:spPr bwMode="auto">
            <a:xfrm>
              <a:off x="1990" y="3277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5" name="Line 126"/>
            <p:cNvSpPr>
              <a:spLocks noChangeShapeType="1"/>
            </p:cNvSpPr>
            <p:nvPr/>
          </p:nvSpPr>
          <p:spPr bwMode="auto">
            <a:xfrm>
              <a:off x="1990" y="3562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6" name="Line 127"/>
            <p:cNvSpPr>
              <a:spLocks noChangeShapeType="1"/>
            </p:cNvSpPr>
            <p:nvPr/>
          </p:nvSpPr>
          <p:spPr bwMode="auto">
            <a:xfrm>
              <a:off x="1990" y="3564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7" name="Line 128"/>
            <p:cNvSpPr>
              <a:spLocks noChangeShapeType="1"/>
            </p:cNvSpPr>
            <p:nvPr/>
          </p:nvSpPr>
          <p:spPr bwMode="auto">
            <a:xfrm>
              <a:off x="1990" y="3565"/>
              <a:ext cx="23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8" name="Line 129"/>
            <p:cNvSpPr>
              <a:spLocks noChangeShapeType="1"/>
            </p:cNvSpPr>
            <p:nvPr/>
          </p:nvSpPr>
          <p:spPr bwMode="auto">
            <a:xfrm>
              <a:off x="1990" y="3566"/>
              <a:ext cx="234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9" name="Rectangle 130"/>
            <p:cNvSpPr>
              <a:spLocks noChangeArrowheads="1"/>
            </p:cNvSpPr>
            <p:nvPr/>
          </p:nvSpPr>
          <p:spPr bwMode="auto">
            <a:xfrm>
              <a:off x="4280" y="3508"/>
              <a:ext cx="44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190" name="Freeform 131"/>
            <p:cNvSpPr>
              <a:spLocks/>
            </p:cNvSpPr>
            <p:nvPr/>
          </p:nvSpPr>
          <p:spPr bwMode="auto">
            <a:xfrm>
              <a:off x="4307" y="3550"/>
              <a:ext cx="20" cy="30"/>
            </a:xfrm>
            <a:custGeom>
              <a:avLst/>
              <a:gdLst>
                <a:gd name="T0" fmla="*/ 0 w 20"/>
                <a:gd name="T1" fmla="*/ 0 h 30"/>
                <a:gd name="T2" fmla="*/ 20 w 20"/>
                <a:gd name="T3" fmla="*/ 15 h 30"/>
                <a:gd name="T4" fmla="*/ 0 w 20"/>
                <a:gd name="T5" fmla="*/ 30 h 30"/>
                <a:gd name="T6" fmla="*/ 0 w 20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0"/>
                <a:gd name="T14" fmla="*/ 20 w 20"/>
                <a:gd name="T15" fmla="*/ 30 h 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0">
                  <a:moveTo>
                    <a:pt x="0" y="0"/>
                  </a:moveTo>
                  <a:lnTo>
                    <a:pt x="20" y="15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91" name="Line 132"/>
            <p:cNvSpPr>
              <a:spLocks noChangeShapeType="1"/>
            </p:cNvSpPr>
            <p:nvPr/>
          </p:nvSpPr>
          <p:spPr bwMode="auto">
            <a:xfrm flipV="1">
              <a:off x="2153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2" name="Line 133"/>
            <p:cNvSpPr>
              <a:spLocks noChangeShapeType="1"/>
            </p:cNvSpPr>
            <p:nvPr/>
          </p:nvSpPr>
          <p:spPr bwMode="auto">
            <a:xfrm flipV="1">
              <a:off x="2155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3" name="Line 134"/>
            <p:cNvSpPr>
              <a:spLocks noChangeShapeType="1"/>
            </p:cNvSpPr>
            <p:nvPr/>
          </p:nvSpPr>
          <p:spPr bwMode="auto">
            <a:xfrm flipV="1">
              <a:off x="2157" y="3130"/>
              <a:ext cx="1" cy="86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4" name="Line 135"/>
            <p:cNvSpPr>
              <a:spLocks noChangeShapeType="1"/>
            </p:cNvSpPr>
            <p:nvPr/>
          </p:nvSpPr>
          <p:spPr bwMode="auto">
            <a:xfrm flipV="1">
              <a:off x="2158" y="3130"/>
              <a:ext cx="1" cy="8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5" name="Rectangle 136"/>
            <p:cNvSpPr>
              <a:spLocks noChangeArrowheads="1"/>
            </p:cNvSpPr>
            <p:nvPr/>
          </p:nvSpPr>
          <p:spPr bwMode="auto">
            <a:xfrm>
              <a:off x="2182" y="3128"/>
              <a:ext cx="44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196" name="Freeform 137"/>
            <p:cNvSpPr>
              <a:spLocks/>
            </p:cNvSpPr>
            <p:nvPr/>
          </p:nvSpPr>
          <p:spPr bwMode="auto">
            <a:xfrm>
              <a:off x="2136" y="3132"/>
              <a:ext cx="41" cy="15"/>
            </a:xfrm>
            <a:custGeom>
              <a:avLst/>
              <a:gdLst>
                <a:gd name="T0" fmla="*/ 0 w 41"/>
                <a:gd name="T1" fmla="*/ 15 h 15"/>
                <a:gd name="T2" fmla="*/ 21 w 41"/>
                <a:gd name="T3" fmla="*/ 0 h 15"/>
                <a:gd name="T4" fmla="*/ 41 w 41"/>
                <a:gd name="T5" fmla="*/ 15 h 15"/>
                <a:gd name="T6" fmla="*/ 0 w 41"/>
                <a:gd name="T7" fmla="*/ 15 h 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15"/>
                <a:gd name="T14" fmla="*/ 41 w 41"/>
                <a:gd name="T15" fmla="*/ 15 h 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15">
                  <a:moveTo>
                    <a:pt x="0" y="15"/>
                  </a:moveTo>
                  <a:lnTo>
                    <a:pt x="21" y="0"/>
                  </a:lnTo>
                  <a:lnTo>
                    <a:pt x="41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97" name="Rectangle 138"/>
            <p:cNvSpPr>
              <a:spLocks noChangeArrowheads="1"/>
            </p:cNvSpPr>
            <p:nvPr/>
          </p:nvSpPr>
          <p:spPr bwMode="auto">
            <a:xfrm>
              <a:off x="1988" y="3130"/>
              <a:ext cx="2343" cy="870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8" name="Rectangle 139"/>
            <p:cNvSpPr>
              <a:spLocks noChangeArrowheads="1"/>
            </p:cNvSpPr>
            <p:nvPr/>
          </p:nvSpPr>
          <p:spPr bwMode="auto">
            <a:xfrm>
              <a:off x="2164" y="357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5199" name="Line 140"/>
            <p:cNvSpPr>
              <a:spLocks noChangeShapeType="1"/>
            </p:cNvSpPr>
            <p:nvPr/>
          </p:nvSpPr>
          <p:spPr bwMode="auto">
            <a:xfrm>
              <a:off x="2323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0" name="Rectangle 141"/>
            <p:cNvSpPr>
              <a:spLocks noChangeArrowheads="1"/>
            </p:cNvSpPr>
            <p:nvPr/>
          </p:nvSpPr>
          <p:spPr bwMode="auto">
            <a:xfrm>
              <a:off x="2285" y="3578"/>
              <a:ext cx="94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0.5</a:t>
              </a:r>
              <a:endParaRPr lang="en-US"/>
            </a:p>
          </p:txBody>
        </p:sp>
        <p:sp>
          <p:nvSpPr>
            <p:cNvPr id="5201" name="Line 142"/>
            <p:cNvSpPr>
              <a:spLocks noChangeShapeType="1"/>
            </p:cNvSpPr>
            <p:nvPr/>
          </p:nvSpPr>
          <p:spPr bwMode="auto">
            <a:xfrm>
              <a:off x="2490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2" name="Rectangle 143"/>
            <p:cNvSpPr>
              <a:spLocks noChangeArrowheads="1"/>
            </p:cNvSpPr>
            <p:nvPr/>
          </p:nvSpPr>
          <p:spPr bwMode="auto">
            <a:xfrm>
              <a:off x="2492" y="357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5203" name="Line 144"/>
            <p:cNvSpPr>
              <a:spLocks noChangeShapeType="1"/>
            </p:cNvSpPr>
            <p:nvPr/>
          </p:nvSpPr>
          <p:spPr bwMode="auto">
            <a:xfrm>
              <a:off x="2659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4" name="Rectangle 145"/>
            <p:cNvSpPr>
              <a:spLocks noChangeArrowheads="1"/>
            </p:cNvSpPr>
            <p:nvPr/>
          </p:nvSpPr>
          <p:spPr bwMode="auto">
            <a:xfrm>
              <a:off x="2620" y="3578"/>
              <a:ext cx="94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1.5</a:t>
              </a:r>
              <a:endParaRPr lang="en-US"/>
            </a:p>
          </p:txBody>
        </p:sp>
        <p:sp>
          <p:nvSpPr>
            <p:cNvPr id="5205" name="Line 146"/>
            <p:cNvSpPr>
              <a:spLocks noChangeShapeType="1"/>
            </p:cNvSpPr>
            <p:nvPr/>
          </p:nvSpPr>
          <p:spPr bwMode="auto">
            <a:xfrm>
              <a:off x="2826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6" name="Rectangle 147"/>
            <p:cNvSpPr>
              <a:spLocks noChangeArrowheads="1"/>
            </p:cNvSpPr>
            <p:nvPr/>
          </p:nvSpPr>
          <p:spPr bwMode="auto">
            <a:xfrm>
              <a:off x="2828" y="357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207" name="Line 148"/>
            <p:cNvSpPr>
              <a:spLocks noChangeShapeType="1"/>
            </p:cNvSpPr>
            <p:nvPr/>
          </p:nvSpPr>
          <p:spPr bwMode="auto">
            <a:xfrm>
              <a:off x="2993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8" name="Rectangle 149"/>
            <p:cNvSpPr>
              <a:spLocks noChangeArrowheads="1"/>
            </p:cNvSpPr>
            <p:nvPr/>
          </p:nvSpPr>
          <p:spPr bwMode="auto">
            <a:xfrm>
              <a:off x="2954" y="3578"/>
              <a:ext cx="94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2.5</a:t>
              </a:r>
              <a:endParaRPr lang="en-US"/>
            </a:p>
          </p:txBody>
        </p:sp>
        <p:sp>
          <p:nvSpPr>
            <p:cNvPr id="5209" name="Line 150"/>
            <p:cNvSpPr>
              <a:spLocks noChangeShapeType="1"/>
            </p:cNvSpPr>
            <p:nvPr/>
          </p:nvSpPr>
          <p:spPr bwMode="auto">
            <a:xfrm>
              <a:off x="3159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0" name="Rectangle 151"/>
            <p:cNvSpPr>
              <a:spLocks noChangeArrowheads="1"/>
            </p:cNvSpPr>
            <p:nvPr/>
          </p:nvSpPr>
          <p:spPr bwMode="auto">
            <a:xfrm>
              <a:off x="3161" y="357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5211" name="Line 152"/>
            <p:cNvSpPr>
              <a:spLocks noChangeShapeType="1"/>
            </p:cNvSpPr>
            <p:nvPr/>
          </p:nvSpPr>
          <p:spPr bwMode="auto">
            <a:xfrm>
              <a:off x="3326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2" name="Rectangle 153"/>
            <p:cNvSpPr>
              <a:spLocks noChangeArrowheads="1"/>
            </p:cNvSpPr>
            <p:nvPr/>
          </p:nvSpPr>
          <p:spPr bwMode="auto">
            <a:xfrm>
              <a:off x="3288" y="3578"/>
              <a:ext cx="94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3.5</a:t>
              </a:r>
              <a:endParaRPr lang="en-US"/>
            </a:p>
          </p:txBody>
        </p:sp>
        <p:sp>
          <p:nvSpPr>
            <p:cNvPr id="5213" name="Line 154"/>
            <p:cNvSpPr>
              <a:spLocks noChangeShapeType="1"/>
            </p:cNvSpPr>
            <p:nvPr/>
          </p:nvSpPr>
          <p:spPr bwMode="auto">
            <a:xfrm>
              <a:off x="3493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4" name="Rectangle 155"/>
            <p:cNvSpPr>
              <a:spLocks noChangeArrowheads="1"/>
            </p:cNvSpPr>
            <p:nvPr/>
          </p:nvSpPr>
          <p:spPr bwMode="auto">
            <a:xfrm>
              <a:off x="3495" y="357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5215" name="Line 156"/>
            <p:cNvSpPr>
              <a:spLocks noChangeShapeType="1"/>
            </p:cNvSpPr>
            <p:nvPr/>
          </p:nvSpPr>
          <p:spPr bwMode="auto">
            <a:xfrm>
              <a:off x="3660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6" name="Rectangle 157"/>
            <p:cNvSpPr>
              <a:spLocks noChangeArrowheads="1"/>
            </p:cNvSpPr>
            <p:nvPr/>
          </p:nvSpPr>
          <p:spPr bwMode="auto">
            <a:xfrm>
              <a:off x="3622" y="3578"/>
              <a:ext cx="94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4.5</a:t>
              </a:r>
              <a:endParaRPr lang="en-US"/>
            </a:p>
          </p:txBody>
        </p:sp>
        <p:sp>
          <p:nvSpPr>
            <p:cNvPr id="5217" name="Line 158"/>
            <p:cNvSpPr>
              <a:spLocks noChangeShapeType="1"/>
            </p:cNvSpPr>
            <p:nvPr/>
          </p:nvSpPr>
          <p:spPr bwMode="auto">
            <a:xfrm>
              <a:off x="3829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8" name="Rectangle 159"/>
            <p:cNvSpPr>
              <a:spLocks noChangeArrowheads="1"/>
            </p:cNvSpPr>
            <p:nvPr/>
          </p:nvSpPr>
          <p:spPr bwMode="auto">
            <a:xfrm>
              <a:off x="3831" y="357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5219" name="Line 160"/>
            <p:cNvSpPr>
              <a:spLocks noChangeShapeType="1"/>
            </p:cNvSpPr>
            <p:nvPr/>
          </p:nvSpPr>
          <p:spPr bwMode="auto">
            <a:xfrm>
              <a:off x="3996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0" name="Rectangle 161"/>
            <p:cNvSpPr>
              <a:spLocks noChangeArrowheads="1"/>
            </p:cNvSpPr>
            <p:nvPr/>
          </p:nvSpPr>
          <p:spPr bwMode="auto">
            <a:xfrm>
              <a:off x="3957" y="3578"/>
              <a:ext cx="94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5.5</a:t>
              </a:r>
              <a:endParaRPr lang="en-US"/>
            </a:p>
          </p:txBody>
        </p:sp>
        <p:sp>
          <p:nvSpPr>
            <p:cNvPr id="5221" name="Line 162"/>
            <p:cNvSpPr>
              <a:spLocks noChangeShapeType="1"/>
            </p:cNvSpPr>
            <p:nvPr/>
          </p:nvSpPr>
          <p:spPr bwMode="auto">
            <a:xfrm>
              <a:off x="4162" y="3554"/>
              <a:ext cx="1" cy="2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2" name="Rectangle 163"/>
            <p:cNvSpPr>
              <a:spLocks noChangeArrowheads="1"/>
            </p:cNvSpPr>
            <p:nvPr/>
          </p:nvSpPr>
          <p:spPr bwMode="auto">
            <a:xfrm>
              <a:off x="4164" y="357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5223" name="Rectangle 164"/>
            <p:cNvSpPr>
              <a:spLocks noChangeArrowheads="1"/>
            </p:cNvSpPr>
            <p:nvPr/>
          </p:nvSpPr>
          <p:spPr bwMode="auto">
            <a:xfrm>
              <a:off x="2089" y="3835"/>
              <a:ext cx="70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5224" name="Line 165"/>
            <p:cNvSpPr>
              <a:spLocks noChangeShapeType="1"/>
            </p:cNvSpPr>
            <p:nvPr/>
          </p:nvSpPr>
          <p:spPr bwMode="auto">
            <a:xfrm>
              <a:off x="2142" y="3853"/>
              <a:ext cx="3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5" name="Rectangle 166"/>
            <p:cNvSpPr>
              <a:spLocks noChangeArrowheads="1"/>
            </p:cNvSpPr>
            <p:nvPr/>
          </p:nvSpPr>
          <p:spPr bwMode="auto">
            <a:xfrm>
              <a:off x="2114" y="3258"/>
              <a:ext cx="48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5226" name="Line 167"/>
            <p:cNvSpPr>
              <a:spLocks noChangeShapeType="1"/>
            </p:cNvSpPr>
            <p:nvPr/>
          </p:nvSpPr>
          <p:spPr bwMode="auto">
            <a:xfrm>
              <a:off x="2142" y="3277"/>
              <a:ext cx="3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7" name="Rectangle 169"/>
            <p:cNvSpPr>
              <a:spLocks noChangeArrowheads="1"/>
            </p:cNvSpPr>
            <p:nvPr/>
          </p:nvSpPr>
          <p:spPr bwMode="auto">
            <a:xfrm>
              <a:off x="1988" y="3130"/>
              <a:ext cx="2343" cy="870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74" name="Freeform 87"/>
          <p:cNvSpPr>
            <a:spLocks/>
          </p:cNvSpPr>
          <p:nvPr/>
        </p:nvSpPr>
        <p:spPr bwMode="auto">
          <a:xfrm>
            <a:off x="3163888" y="3184525"/>
            <a:ext cx="3711575" cy="912813"/>
          </a:xfrm>
          <a:custGeom>
            <a:avLst/>
            <a:gdLst>
              <a:gd name="T0" fmla="*/ 58130 w 1277"/>
              <a:gd name="T1" fmla="*/ 777004 h 410"/>
              <a:gd name="T2" fmla="*/ 122072 w 1277"/>
              <a:gd name="T3" fmla="*/ 690176 h 410"/>
              <a:gd name="T4" fmla="*/ 186015 w 1277"/>
              <a:gd name="T5" fmla="*/ 589989 h 410"/>
              <a:gd name="T6" fmla="*/ 249957 w 1277"/>
              <a:gd name="T7" fmla="*/ 483123 h 410"/>
              <a:gd name="T8" fmla="*/ 313900 w 1277"/>
              <a:gd name="T9" fmla="*/ 371804 h 410"/>
              <a:gd name="T10" fmla="*/ 377842 w 1277"/>
              <a:gd name="T11" fmla="*/ 267165 h 410"/>
              <a:gd name="T12" fmla="*/ 441785 w 1277"/>
              <a:gd name="T13" fmla="*/ 173657 h 410"/>
              <a:gd name="T14" fmla="*/ 505728 w 1277"/>
              <a:gd name="T15" fmla="*/ 95734 h 410"/>
              <a:gd name="T16" fmla="*/ 569670 w 1277"/>
              <a:gd name="T17" fmla="*/ 40075 h 410"/>
              <a:gd name="T18" fmla="*/ 633613 w 1277"/>
              <a:gd name="T19" fmla="*/ 6679 h 410"/>
              <a:gd name="T20" fmla="*/ 697555 w 1277"/>
              <a:gd name="T21" fmla="*/ 0 h 410"/>
              <a:gd name="T22" fmla="*/ 761498 w 1277"/>
              <a:gd name="T23" fmla="*/ 20037 h 410"/>
              <a:gd name="T24" fmla="*/ 825440 w 1277"/>
              <a:gd name="T25" fmla="*/ 64565 h 410"/>
              <a:gd name="T26" fmla="*/ 889383 w 1277"/>
              <a:gd name="T27" fmla="*/ 133582 h 410"/>
              <a:gd name="T28" fmla="*/ 953325 w 1277"/>
              <a:gd name="T29" fmla="*/ 220411 h 410"/>
              <a:gd name="T30" fmla="*/ 1017268 w 1277"/>
              <a:gd name="T31" fmla="*/ 320598 h 410"/>
              <a:gd name="T32" fmla="*/ 1081211 w 1277"/>
              <a:gd name="T33" fmla="*/ 429690 h 410"/>
              <a:gd name="T34" fmla="*/ 1145153 w 1277"/>
              <a:gd name="T35" fmla="*/ 538782 h 410"/>
              <a:gd name="T36" fmla="*/ 1209096 w 1277"/>
              <a:gd name="T37" fmla="*/ 643422 h 410"/>
              <a:gd name="T38" fmla="*/ 1273038 w 1277"/>
              <a:gd name="T39" fmla="*/ 739156 h 410"/>
              <a:gd name="T40" fmla="*/ 1336981 w 1277"/>
              <a:gd name="T41" fmla="*/ 817079 h 410"/>
              <a:gd name="T42" fmla="*/ 1400923 w 1277"/>
              <a:gd name="T43" fmla="*/ 872738 h 410"/>
              <a:gd name="T44" fmla="*/ 1464866 w 1277"/>
              <a:gd name="T45" fmla="*/ 906134 h 410"/>
              <a:gd name="T46" fmla="*/ 1528809 w 1277"/>
              <a:gd name="T47" fmla="*/ 912813 h 410"/>
              <a:gd name="T48" fmla="*/ 1592751 w 1277"/>
              <a:gd name="T49" fmla="*/ 892776 h 410"/>
              <a:gd name="T50" fmla="*/ 1656694 w 1277"/>
              <a:gd name="T51" fmla="*/ 848248 h 410"/>
              <a:gd name="T52" fmla="*/ 1720636 w 1277"/>
              <a:gd name="T53" fmla="*/ 781457 h 410"/>
              <a:gd name="T54" fmla="*/ 1784579 w 1277"/>
              <a:gd name="T55" fmla="*/ 694628 h 410"/>
              <a:gd name="T56" fmla="*/ 1848521 w 1277"/>
              <a:gd name="T57" fmla="*/ 594442 h 410"/>
              <a:gd name="T58" fmla="*/ 1912464 w 1277"/>
              <a:gd name="T59" fmla="*/ 485349 h 410"/>
              <a:gd name="T60" fmla="*/ 1976406 w 1277"/>
              <a:gd name="T61" fmla="*/ 376257 h 410"/>
              <a:gd name="T62" fmla="*/ 2040349 w 1277"/>
              <a:gd name="T63" fmla="*/ 269391 h 410"/>
              <a:gd name="T64" fmla="*/ 2104291 w 1277"/>
              <a:gd name="T65" fmla="*/ 175883 h 410"/>
              <a:gd name="T66" fmla="*/ 2168234 w 1277"/>
              <a:gd name="T67" fmla="*/ 97960 h 410"/>
              <a:gd name="T68" fmla="*/ 2232177 w 1277"/>
              <a:gd name="T69" fmla="*/ 40075 h 410"/>
              <a:gd name="T70" fmla="*/ 2296119 w 1277"/>
              <a:gd name="T71" fmla="*/ 6679 h 410"/>
              <a:gd name="T72" fmla="*/ 2360062 w 1277"/>
              <a:gd name="T73" fmla="*/ 0 h 410"/>
              <a:gd name="T74" fmla="*/ 2424004 w 1277"/>
              <a:gd name="T75" fmla="*/ 20037 h 410"/>
              <a:gd name="T76" fmla="*/ 2487947 w 1277"/>
              <a:gd name="T77" fmla="*/ 64565 h 410"/>
              <a:gd name="T78" fmla="*/ 2551889 w 1277"/>
              <a:gd name="T79" fmla="*/ 131356 h 410"/>
              <a:gd name="T80" fmla="*/ 2615832 w 1277"/>
              <a:gd name="T81" fmla="*/ 218185 h 410"/>
              <a:gd name="T82" fmla="*/ 2679774 w 1277"/>
              <a:gd name="T83" fmla="*/ 318371 h 410"/>
              <a:gd name="T84" fmla="*/ 2743717 w 1277"/>
              <a:gd name="T85" fmla="*/ 425237 h 410"/>
              <a:gd name="T86" fmla="*/ 2807659 w 1277"/>
              <a:gd name="T87" fmla="*/ 536556 h 410"/>
              <a:gd name="T88" fmla="*/ 2871602 w 1277"/>
              <a:gd name="T89" fmla="*/ 641196 h 410"/>
              <a:gd name="T90" fmla="*/ 2935544 w 1277"/>
              <a:gd name="T91" fmla="*/ 734703 h 410"/>
              <a:gd name="T92" fmla="*/ 2999488 w 1277"/>
              <a:gd name="T93" fmla="*/ 814853 h 410"/>
              <a:gd name="T94" fmla="*/ 3063430 w 1277"/>
              <a:gd name="T95" fmla="*/ 872738 h 410"/>
              <a:gd name="T96" fmla="*/ 3127373 w 1277"/>
              <a:gd name="T97" fmla="*/ 906134 h 410"/>
              <a:gd name="T98" fmla="*/ 3191315 w 1277"/>
              <a:gd name="T99" fmla="*/ 912813 h 410"/>
              <a:gd name="T100" fmla="*/ 3255258 w 1277"/>
              <a:gd name="T101" fmla="*/ 895002 h 410"/>
              <a:gd name="T102" fmla="*/ 3319200 w 1277"/>
              <a:gd name="T103" fmla="*/ 850475 h 410"/>
              <a:gd name="T104" fmla="*/ 3383143 w 1277"/>
              <a:gd name="T105" fmla="*/ 783683 h 410"/>
              <a:gd name="T106" fmla="*/ 3447085 w 1277"/>
              <a:gd name="T107" fmla="*/ 696855 h 410"/>
              <a:gd name="T108" fmla="*/ 3511028 w 1277"/>
              <a:gd name="T109" fmla="*/ 596668 h 410"/>
              <a:gd name="T110" fmla="*/ 3574970 w 1277"/>
              <a:gd name="T111" fmla="*/ 489802 h 410"/>
              <a:gd name="T112" fmla="*/ 3638913 w 1277"/>
              <a:gd name="T113" fmla="*/ 378483 h 410"/>
              <a:gd name="T114" fmla="*/ 3702856 w 1277"/>
              <a:gd name="T115" fmla="*/ 273844 h 41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10"/>
              <a:gd name="T176" fmla="*/ 1277 w 1277"/>
              <a:gd name="T177" fmla="*/ 410 h 41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10">
                <a:moveTo>
                  <a:pt x="0" y="378"/>
                </a:moveTo>
                <a:lnTo>
                  <a:pt x="2" y="375"/>
                </a:lnTo>
                <a:lnTo>
                  <a:pt x="4" y="373"/>
                </a:lnTo>
                <a:lnTo>
                  <a:pt x="6" y="370"/>
                </a:lnTo>
                <a:lnTo>
                  <a:pt x="8" y="367"/>
                </a:lnTo>
                <a:lnTo>
                  <a:pt x="10" y="365"/>
                </a:lnTo>
                <a:lnTo>
                  <a:pt x="12" y="362"/>
                </a:lnTo>
                <a:lnTo>
                  <a:pt x="14" y="359"/>
                </a:lnTo>
                <a:lnTo>
                  <a:pt x="16" y="356"/>
                </a:lnTo>
                <a:lnTo>
                  <a:pt x="18" y="353"/>
                </a:lnTo>
                <a:lnTo>
                  <a:pt x="20" y="349"/>
                </a:lnTo>
                <a:lnTo>
                  <a:pt x="22" y="346"/>
                </a:lnTo>
                <a:lnTo>
                  <a:pt x="24" y="343"/>
                </a:lnTo>
                <a:lnTo>
                  <a:pt x="26" y="340"/>
                </a:lnTo>
                <a:lnTo>
                  <a:pt x="28" y="336"/>
                </a:lnTo>
                <a:lnTo>
                  <a:pt x="30" y="333"/>
                </a:lnTo>
                <a:lnTo>
                  <a:pt x="32" y="329"/>
                </a:lnTo>
                <a:lnTo>
                  <a:pt x="34" y="325"/>
                </a:lnTo>
                <a:lnTo>
                  <a:pt x="36" y="322"/>
                </a:lnTo>
                <a:lnTo>
                  <a:pt x="38" y="318"/>
                </a:lnTo>
                <a:lnTo>
                  <a:pt x="40" y="314"/>
                </a:lnTo>
                <a:lnTo>
                  <a:pt x="42" y="310"/>
                </a:lnTo>
                <a:lnTo>
                  <a:pt x="44" y="307"/>
                </a:lnTo>
                <a:lnTo>
                  <a:pt x="46" y="303"/>
                </a:lnTo>
                <a:lnTo>
                  <a:pt x="48" y="299"/>
                </a:lnTo>
                <a:lnTo>
                  <a:pt x="50" y="295"/>
                </a:lnTo>
                <a:lnTo>
                  <a:pt x="52" y="290"/>
                </a:lnTo>
                <a:lnTo>
                  <a:pt x="54" y="286"/>
                </a:lnTo>
                <a:lnTo>
                  <a:pt x="56" y="282"/>
                </a:lnTo>
                <a:lnTo>
                  <a:pt x="58" y="278"/>
                </a:lnTo>
                <a:lnTo>
                  <a:pt x="60" y="274"/>
                </a:lnTo>
                <a:lnTo>
                  <a:pt x="62" y="270"/>
                </a:lnTo>
                <a:lnTo>
                  <a:pt x="64" y="265"/>
                </a:lnTo>
                <a:lnTo>
                  <a:pt x="66" y="261"/>
                </a:lnTo>
                <a:lnTo>
                  <a:pt x="68" y="257"/>
                </a:lnTo>
                <a:lnTo>
                  <a:pt x="70" y="252"/>
                </a:lnTo>
                <a:lnTo>
                  <a:pt x="72" y="248"/>
                </a:lnTo>
                <a:lnTo>
                  <a:pt x="74" y="243"/>
                </a:lnTo>
                <a:lnTo>
                  <a:pt x="76" y="239"/>
                </a:lnTo>
                <a:lnTo>
                  <a:pt x="78" y="235"/>
                </a:lnTo>
                <a:lnTo>
                  <a:pt x="80" y="230"/>
                </a:lnTo>
                <a:lnTo>
                  <a:pt x="82" y="226"/>
                </a:lnTo>
                <a:lnTo>
                  <a:pt x="84" y="221"/>
                </a:lnTo>
                <a:lnTo>
                  <a:pt x="86" y="217"/>
                </a:lnTo>
                <a:lnTo>
                  <a:pt x="88" y="212"/>
                </a:lnTo>
                <a:lnTo>
                  <a:pt x="90" y="208"/>
                </a:lnTo>
                <a:lnTo>
                  <a:pt x="92" y="203"/>
                </a:lnTo>
                <a:lnTo>
                  <a:pt x="94" y="199"/>
                </a:lnTo>
                <a:lnTo>
                  <a:pt x="96" y="194"/>
                </a:lnTo>
                <a:lnTo>
                  <a:pt x="98" y="190"/>
                </a:lnTo>
                <a:lnTo>
                  <a:pt x="100" y="185"/>
                </a:lnTo>
                <a:lnTo>
                  <a:pt x="102" y="181"/>
                </a:lnTo>
                <a:lnTo>
                  <a:pt x="104" y="176"/>
                </a:lnTo>
                <a:lnTo>
                  <a:pt x="106" y="172"/>
                </a:lnTo>
                <a:lnTo>
                  <a:pt x="108" y="167"/>
                </a:lnTo>
                <a:lnTo>
                  <a:pt x="110" y="163"/>
                </a:lnTo>
                <a:lnTo>
                  <a:pt x="112" y="158"/>
                </a:lnTo>
                <a:lnTo>
                  <a:pt x="114" y="154"/>
                </a:lnTo>
                <a:lnTo>
                  <a:pt x="116" y="150"/>
                </a:lnTo>
                <a:lnTo>
                  <a:pt x="118" y="145"/>
                </a:lnTo>
                <a:lnTo>
                  <a:pt x="120" y="141"/>
                </a:lnTo>
                <a:lnTo>
                  <a:pt x="122" y="137"/>
                </a:lnTo>
                <a:lnTo>
                  <a:pt x="124" y="133"/>
                </a:lnTo>
                <a:lnTo>
                  <a:pt x="126" y="128"/>
                </a:lnTo>
                <a:lnTo>
                  <a:pt x="128" y="124"/>
                </a:lnTo>
                <a:lnTo>
                  <a:pt x="130" y="120"/>
                </a:lnTo>
                <a:lnTo>
                  <a:pt x="132" y="116"/>
                </a:lnTo>
                <a:lnTo>
                  <a:pt x="134" y="112"/>
                </a:lnTo>
                <a:lnTo>
                  <a:pt x="136" y="108"/>
                </a:lnTo>
                <a:lnTo>
                  <a:pt x="138" y="104"/>
                </a:lnTo>
                <a:lnTo>
                  <a:pt x="140" y="100"/>
                </a:lnTo>
                <a:lnTo>
                  <a:pt x="142" y="96"/>
                </a:lnTo>
                <a:lnTo>
                  <a:pt x="144" y="92"/>
                </a:lnTo>
                <a:lnTo>
                  <a:pt x="146" y="89"/>
                </a:lnTo>
                <a:lnTo>
                  <a:pt x="148" y="85"/>
                </a:lnTo>
                <a:lnTo>
                  <a:pt x="150" y="81"/>
                </a:lnTo>
                <a:lnTo>
                  <a:pt x="152" y="78"/>
                </a:lnTo>
                <a:lnTo>
                  <a:pt x="154" y="74"/>
                </a:lnTo>
                <a:lnTo>
                  <a:pt x="156" y="71"/>
                </a:lnTo>
                <a:lnTo>
                  <a:pt x="158" y="68"/>
                </a:lnTo>
                <a:lnTo>
                  <a:pt x="160" y="64"/>
                </a:lnTo>
                <a:lnTo>
                  <a:pt x="162" y="61"/>
                </a:lnTo>
                <a:lnTo>
                  <a:pt x="164" y="58"/>
                </a:lnTo>
                <a:lnTo>
                  <a:pt x="166" y="55"/>
                </a:lnTo>
                <a:lnTo>
                  <a:pt x="168" y="52"/>
                </a:lnTo>
                <a:lnTo>
                  <a:pt x="170" y="49"/>
                </a:lnTo>
                <a:lnTo>
                  <a:pt x="172" y="46"/>
                </a:lnTo>
                <a:lnTo>
                  <a:pt x="174" y="43"/>
                </a:lnTo>
                <a:lnTo>
                  <a:pt x="176" y="40"/>
                </a:lnTo>
                <a:lnTo>
                  <a:pt x="178" y="38"/>
                </a:lnTo>
                <a:lnTo>
                  <a:pt x="180" y="35"/>
                </a:lnTo>
                <a:lnTo>
                  <a:pt x="182" y="33"/>
                </a:lnTo>
                <a:lnTo>
                  <a:pt x="184" y="30"/>
                </a:lnTo>
                <a:lnTo>
                  <a:pt x="186" y="28"/>
                </a:lnTo>
                <a:lnTo>
                  <a:pt x="188" y="26"/>
                </a:lnTo>
                <a:lnTo>
                  <a:pt x="190" y="23"/>
                </a:lnTo>
                <a:lnTo>
                  <a:pt x="192" y="21"/>
                </a:lnTo>
                <a:lnTo>
                  <a:pt x="194" y="19"/>
                </a:lnTo>
                <a:lnTo>
                  <a:pt x="196" y="18"/>
                </a:lnTo>
                <a:lnTo>
                  <a:pt x="198" y="16"/>
                </a:lnTo>
                <a:lnTo>
                  <a:pt x="200" y="14"/>
                </a:lnTo>
                <a:lnTo>
                  <a:pt x="202" y="12"/>
                </a:lnTo>
                <a:lnTo>
                  <a:pt x="204" y="11"/>
                </a:lnTo>
                <a:lnTo>
                  <a:pt x="206" y="9"/>
                </a:lnTo>
                <a:lnTo>
                  <a:pt x="208" y="8"/>
                </a:lnTo>
                <a:lnTo>
                  <a:pt x="210" y="7"/>
                </a:lnTo>
                <a:lnTo>
                  <a:pt x="212" y="6"/>
                </a:lnTo>
                <a:lnTo>
                  <a:pt x="214" y="5"/>
                </a:lnTo>
                <a:lnTo>
                  <a:pt x="216" y="4"/>
                </a:lnTo>
                <a:lnTo>
                  <a:pt x="218" y="3"/>
                </a:lnTo>
                <a:lnTo>
                  <a:pt x="220" y="2"/>
                </a:lnTo>
                <a:lnTo>
                  <a:pt x="222" y="2"/>
                </a:lnTo>
                <a:lnTo>
                  <a:pt x="224" y="1"/>
                </a:lnTo>
                <a:lnTo>
                  <a:pt x="226" y="1"/>
                </a:lnTo>
                <a:lnTo>
                  <a:pt x="228" y="0"/>
                </a:lnTo>
                <a:lnTo>
                  <a:pt x="230" y="0"/>
                </a:lnTo>
                <a:lnTo>
                  <a:pt x="232" y="0"/>
                </a:lnTo>
                <a:lnTo>
                  <a:pt x="234" y="0"/>
                </a:lnTo>
                <a:lnTo>
                  <a:pt x="236" y="0"/>
                </a:lnTo>
                <a:lnTo>
                  <a:pt x="238" y="0"/>
                </a:lnTo>
                <a:lnTo>
                  <a:pt x="240" y="0"/>
                </a:lnTo>
                <a:lnTo>
                  <a:pt x="242" y="0"/>
                </a:lnTo>
                <a:lnTo>
                  <a:pt x="244" y="1"/>
                </a:lnTo>
                <a:lnTo>
                  <a:pt x="246" y="1"/>
                </a:lnTo>
                <a:lnTo>
                  <a:pt x="248" y="2"/>
                </a:lnTo>
                <a:lnTo>
                  <a:pt x="250" y="3"/>
                </a:lnTo>
                <a:lnTo>
                  <a:pt x="252" y="4"/>
                </a:lnTo>
                <a:lnTo>
                  <a:pt x="254" y="4"/>
                </a:lnTo>
                <a:lnTo>
                  <a:pt x="256" y="5"/>
                </a:lnTo>
                <a:lnTo>
                  <a:pt x="258" y="7"/>
                </a:lnTo>
                <a:lnTo>
                  <a:pt x="260" y="8"/>
                </a:lnTo>
                <a:lnTo>
                  <a:pt x="262" y="9"/>
                </a:lnTo>
                <a:lnTo>
                  <a:pt x="264" y="10"/>
                </a:lnTo>
                <a:lnTo>
                  <a:pt x="266" y="12"/>
                </a:lnTo>
                <a:lnTo>
                  <a:pt x="268" y="14"/>
                </a:lnTo>
                <a:lnTo>
                  <a:pt x="270" y="15"/>
                </a:lnTo>
                <a:lnTo>
                  <a:pt x="272" y="17"/>
                </a:lnTo>
                <a:lnTo>
                  <a:pt x="274" y="19"/>
                </a:lnTo>
                <a:lnTo>
                  <a:pt x="276" y="21"/>
                </a:lnTo>
                <a:lnTo>
                  <a:pt x="278" y="23"/>
                </a:lnTo>
                <a:lnTo>
                  <a:pt x="280" y="25"/>
                </a:lnTo>
                <a:lnTo>
                  <a:pt x="282" y="27"/>
                </a:lnTo>
                <a:lnTo>
                  <a:pt x="284" y="29"/>
                </a:lnTo>
                <a:lnTo>
                  <a:pt x="286" y="32"/>
                </a:lnTo>
                <a:lnTo>
                  <a:pt x="288" y="34"/>
                </a:lnTo>
                <a:lnTo>
                  <a:pt x="290" y="37"/>
                </a:lnTo>
                <a:lnTo>
                  <a:pt x="292" y="39"/>
                </a:lnTo>
                <a:lnTo>
                  <a:pt x="294" y="42"/>
                </a:lnTo>
                <a:lnTo>
                  <a:pt x="296" y="45"/>
                </a:lnTo>
                <a:lnTo>
                  <a:pt x="298" y="48"/>
                </a:lnTo>
                <a:lnTo>
                  <a:pt x="300" y="51"/>
                </a:lnTo>
                <a:lnTo>
                  <a:pt x="302" y="54"/>
                </a:lnTo>
                <a:lnTo>
                  <a:pt x="304" y="57"/>
                </a:lnTo>
                <a:lnTo>
                  <a:pt x="306" y="60"/>
                </a:lnTo>
                <a:lnTo>
                  <a:pt x="308" y="63"/>
                </a:lnTo>
                <a:lnTo>
                  <a:pt x="310" y="66"/>
                </a:lnTo>
                <a:lnTo>
                  <a:pt x="312" y="70"/>
                </a:lnTo>
                <a:lnTo>
                  <a:pt x="314" y="73"/>
                </a:lnTo>
                <a:lnTo>
                  <a:pt x="316" y="77"/>
                </a:lnTo>
                <a:lnTo>
                  <a:pt x="318" y="80"/>
                </a:lnTo>
                <a:lnTo>
                  <a:pt x="320" y="84"/>
                </a:lnTo>
                <a:lnTo>
                  <a:pt x="322" y="88"/>
                </a:lnTo>
                <a:lnTo>
                  <a:pt x="324" y="91"/>
                </a:lnTo>
                <a:lnTo>
                  <a:pt x="326" y="95"/>
                </a:lnTo>
                <a:lnTo>
                  <a:pt x="328" y="99"/>
                </a:lnTo>
                <a:lnTo>
                  <a:pt x="330" y="103"/>
                </a:lnTo>
                <a:lnTo>
                  <a:pt x="332" y="107"/>
                </a:lnTo>
                <a:lnTo>
                  <a:pt x="334" y="111"/>
                </a:lnTo>
                <a:lnTo>
                  <a:pt x="336" y="115"/>
                </a:lnTo>
                <a:lnTo>
                  <a:pt x="338" y="119"/>
                </a:lnTo>
                <a:lnTo>
                  <a:pt x="340" y="123"/>
                </a:lnTo>
                <a:lnTo>
                  <a:pt x="342" y="127"/>
                </a:lnTo>
                <a:lnTo>
                  <a:pt x="344" y="131"/>
                </a:lnTo>
                <a:lnTo>
                  <a:pt x="346" y="135"/>
                </a:lnTo>
                <a:lnTo>
                  <a:pt x="348" y="140"/>
                </a:lnTo>
                <a:lnTo>
                  <a:pt x="350" y="144"/>
                </a:lnTo>
                <a:lnTo>
                  <a:pt x="352" y="148"/>
                </a:lnTo>
                <a:lnTo>
                  <a:pt x="354" y="153"/>
                </a:lnTo>
                <a:lnTo>
                  <a:pt x="356" y="157"/>
                </a:lnTo>
                <a:lnTo>
                  <a:pt x="358" y="161"/>
                </a:lnTo>
                <a:lnTo>
                  <a:pt x="360" y="166"/>
                </a:lnTo>
                <a:lnTo>
                  <a:pt x="362" y="170"/>
                </a:lnTo>
                <a:lnTo>
                  <a:pt x="364" y="175"/>
                </a:lnTo>
                <a:lnTo>
                  <a:pt x="366" y="179"/>
                </a:lnTo>
                <a:lnTo>
                  <a:pt x="368" y="184"/>
                </a:lnTo>
                <a:lnTo>
                  <a:pt x="370" y="188"/>
                </a:lnTo>
                <a:lnTo>
                  <a:pt x="372" y="193"/>
                </a:lnTo>
                <a:lnTo>
                  <a:pt x="374" y="197"/>
                </a:lnTo>
                <a:lnTo>
                  <a:pt x="376" y="202"/>
                </a:lnTo>
                <a:lnTo>
                  <a:pt x="378" y="206"/>
                </a:lnTo>
                <a:lnTo>
                  <a:pt x="380" y="211"/>
                </a:lnTo>
                <a:lnTo>
                  <a:pt x="382" y="215"/>
                </a:lnTo>
                <a:lnTo>
                  <a:pt x="384" y="220"/>
                </a:lnTo>
                <a:lnTo>
                  <a:pt x="386" y="224"/>
                </a:lnTo>
                <a:lnTo>
                  <a:pt x="388" y="229"/>
                </a:lnTo>
                <a:lnTo>
                  <a:pt x="390" y="233"/>
                </a:lnTo>
                <a:lnTo>
                  <a:pt x="392" y="238"/>
                </a:lnTo>
                <a:lnTo>
                  <a:pt x="394" y="242"/>
                </a:lnTo>
                <a:lnTo>
                  <a:pt x="396" y="246"/>
                </a:lnTo>
                <a:lnTo>
                  <a:pt x="398" y="251"/>
                </a:lnTo>
                <a:lnTo>
                  <a:pt x="400" y="255"/>
                </a:lnTo>
                <a:lnTo>
                  <a:pt x="402" y="260"/>
                </a:lnTo>
                <a:lnTo>
                  <a:pt x="404" y="264"/>
                </a:lnTo>
                <a:lnTo>
                  <a:pt x="406" y="268"/>
                </a:lnTo>
                <a:lnTo>
                  <a:pt x="408" y="272"/>
                </a:lnTo>
                <a:lnTo>
                  <a:pt x="410" y="277"/>
                </a:lnTo>
                <a:lnTo>
                  <a:pt x="412" y="281"/>
                </a:lnTo>
                <a:lnTo>
                  <a:pt x="414" y="285"/>
                </a:lnTo>
                <a:lnTo>
                  <a:pt x="416" y="289"/>
                </a:lnTo>
                <a:lnTo>
                  <a:pt x="418" y="293"/>
                </a:lnTo>
                <a:lnTo>
                  <a:pt x="420" y="297"/>
                </a:lnTo>
                <a:lnTo>
                  <a:pt x="422" y="301"/>
                </a:lnTo>
                <a:lnTo>
                  <a:pt x="424" y="305"/>
                </a:lnTo>
                <a:lnTo>
                  <a:pt x="426" y="309"/>
                </a:lnTo>
                <a:lnTo>
                  <a:pt x="428" y="313"/>
                </a:lnTo>
                <a:lnTo>
                  <a:pt x="430" y="317"/>
                </a:lnTo>
                <a:lnTo>
                  <a:pt x="432" y="321"/>
                </a:lnTo>
                <a:lnTo>
                  <a:pt x="434" y="324"/>
                </a:lnTo>
                <a:lnTo>
                  <a:pt x="436" y="328"/>
                </a:lnTo>
                <a:lnTo>
                  <a:pt x="438" y="332"/>
                </a:lnTo>
                <a:lnTo>
                  <a:pt x="440" y="335"/>
                </a:lnTo>
                <a:lnTo>
                  <a:pt x="442" y="339"/>
                </a:lnTo>
                <a:lnTo>
                  <a:pt x="444" y="342"/>
                </a:lnTo>
                <a:lnTo>
                  <a:pt x="446" y="345"/>
                </a:lnTo>
                <a:lnTo>
                  <a:pt x="448" y="348"/>
                </a:lnTo>
                <a:lnTo>
                  <a:pt x="450" y="352"/>
                </a:lnTo>
                <a:lnTo>
                  <a:pt x="452" y="355"/>
                </a:lnTo>
                <a:lnTo>
                  <a:pt x="454" y="358"/>
                </a:lnTo>
                <a:lnTo>
                  <a:pt x="456" y="361"/>
                </a:lnTo>
                <a:lnTo>
                  <a:pt x="458" y="364"/>
                </a:lnTo>
                <a:lnTo>
                  <a:pt x="460" y="367"/>
                </a:lnTo>
                <a:lnTo>
                  <a:pt x="462" y="369"/>
                </a:lnTo>
                <a:lnTo>
                  <a:pt x="464" y="372"/>
                </a:lnTo>
                <a:lnTo>
                  <a:pt x="466" y="375"/>
                </a:lnTo>
                <a:lnTo>
                  <a:pt x="468" y="377"/>
                </a:lnTo>
                <a:lnTo>
                  <a:pt x="470" y="379"/>
                </a:lnTo>
                <a:lnTo>
                  <a:pt x="472" y="382"/>
                </a:lnTo>
                <a:lnTo>
                  <a:pt x="474" y="384"/>
                </a:lnTo>
                <a:lnTo>
                  <a:pt x="476" y="386"/>
                </a:lnTo>
                <a:lnTo>
                  <a:pt x="478" y="388"/>
                </a:lnTo>
                <a:lnTo>
                  <a:pt x="480" y="390"/>
                </a:lnTo>
                <a:lnTo>
                  <a:pt x="482" y="392"/>
                </a:lnTo>
                <a:lnTo>
                  <a:pt x="484" y="394"/>
                </a:lnTo>
                <a:lnTo>
                  <a:pt x="486" y="396"/>
                </a:lnTo>
                <a:lnTo>
                  <a:pt x="488" y="397"/>
                </a:lnTo>
                <a:lnTo>
                  <a:pt x="490" y="399"/>
                </a:lnTo>
                <a:lnTo>
                  <a:pt x="492" y="400"/>
                </a:lnTo>
                <a:lnTo>
                  <a:pt x="494" y="402"/>
                </a:lnTo>
                <a:lnTo>
                  <a:pt x="496" y="403"/>
                </a:lnTo>
                <a:lnTo>
                  <a:pt x="498" y="404"/>
                </a:lnTo>
                <a:lnTo>
                  <a:pt x="500" y="405"/>
                </a:lnTo>
                <a:lnTo>
                  <a:pt x="502" y="406"/>
                </a:lnTo>
                <a:lnTo>
                  <a:pt x="504" y="407"/>
                </a:lnTo>
                <a:lnTo>
                  <a:pt x="506" y="408"/>
                </a:lnTo>
                <a:lnTo>
                  <a:pt x="508" y="408"/>
                </a:lnTo>
                <a:lnTo>
                  <a:pt x="510" y="409"/>
                </a:lnTo>
                <a:lnTo>
                  <a:pt x="512" y="409"/>
                </a:lnTo>
                <a:lnTo>
                  <a:pt x="514" y="410"/>
                </a:lnTo>
                <a:lnTo>
                  <a:pt x="516" y="410"/>
                </a:lnTo>
                <a:lnTo>
                  <a:pt x="518" y="410"/>
                </a:lnTo>
                <a:lnTo>
                  <a:pt x="520" y="410"/>
                </a:lnTo>
                <a:lnTo>
                  <a:pt x="522" y="410"/>
                </a:lnTo>
                <a:lnTo>
                  <a:pt x="524" y="410"/>
                </a:lnTo>
                <a:lnTo>
                  <a:pt x="526" y="410"/>
                </a:lnTo>
                <a:lnTo>
                  <a:pt x="528" y="410"/>
                </a:lnTo>
                <a:lnTo>
                  <a:pt x="530" y="409"/>
                </a:lnTo>
                <a:lnTo>
                  <a:pt x="532" y="409"/>
                </a:lnTo>
                <a:lnTo>
                  <a:pt x="534" y="408"/>
                </a:lnTo>
                <a:lnTo>
                  <a:pt x="536" y="407"/>
                </a:lnTo>
                <a:lnTo>
                  <a:pt x="538" y="407"/>
                </a:lnTo>
                <a:lnTo>
                  <a:pt x="540" y="406"/>
                </a:lnTo>
                <a:lnTo>
                  <a:pt x="542" y="405"/>
                </a:lnTo>
                <a:lnTo>
                  <a:pt x="544" y="404"/>
                </a:lnTo>
                <a:lnTo>
                  <a:pt x="546" y="402"/>
                </a:lnTo>
                <a:lnTo>
                  <a:pt x="548" y="401"/>
                </a:lnTo>
                <a:lnTo>
                  <a:pt x="550" y="400"/>
                </a:lnTo>
                <a:lnTo>
                  <a:pt x="552" y="398"/>
                </a:lnTo>
                <a:lnTo>
                  <a:pt x="554" y="397"/>
                </a:lnTo>
                <a:lnTo>
                  <a:pt x="556" y="395"/>
                </a:lnTo>
                <a:lnTo>
                  <a:pt x="558" y="393"/>
                </a:lnTo>
                <a:lnTo>
                  <a:pt x="560" y="391"/>
                </a:lnTo>
                <a:lnTo>
                  <a:pt x="562" y="390"/>
                </a:lnTo>
                <a:lnTo>
                  <a:pt x="564" y="388"/>
                </a:lnTo>
                <a:lnTo>
                  <a:pt x="566" y="385"/>
                </a:lnTo>
                <a:lnTo>
                  <a:pt x="568" y="383"/>
                </a:lnTo>
                <a:lnTo>
                  <a:pt x="570" y="381"/>
                </a:lnTo>
                <a:lnTo>
                  <a:pt x="572" y="379"/>
                </a:lnTo>
                <a:lnTo>
                  <a:pt x="574" y="376"/>
                </a:lnTo>
                <a:lnTo>
                  <a:pt x="576" y="374"/>
                </a:lnTo>
                <a:lnTo>
                  <a:pt x="578" y="371"/>
                </a:lnTo>
                <a:lnTo>
                  <a:pt x="580" y="368"/>
                </a:lnTo>
                <a:lnTo>
                  <a:pt x="582" y="366"/>
                </a:lnTo>
                <a:lnTo>
                  <a:pt x="584" y="363"/>
                </a:lnTo>
                <a:lnTo>
                  <a:pt x="586" y="360"/>
                </a:lnTo>
                <a:lnTo>
                  <a:pt x="588" y="357"/>
                </a:lnTo>
                <a:lnTo>
                  <a:pt x="590" y="354"/>
                </a:lnTo>
                <a:lnTo>
                  <a:pt x="592" y="351"/>
                </a:lnTo>
                <a:lnTo>
                  <a:pt x="594" y="347"/>
                </a:lnTo>
                <a:lnTo>
                  <a:pt x="596" y="344"/>
                </a:lnTo>
                <a:lnTo>
                  <a:pt x="598" y="341"/>
                </a:lnTo>
                <a:lnTo>
                  <a:pt x="600" y="337"/>
                </a:lnTo>
                <a:lnTo>
                  <a:pt x="602" y="334"/>
                </a:lnTo>
                <a:lnTo>
                  <a:pt x="604" y="330"/>
                </a:lnTo>
                <a:lnTo>
                  <a:pt x="606" y="327"/>
                </a:lnTo>
                <a:lnTo>
                  <a:pt x="608" y="323"/>
                </a:lnTo>
                <a:lnTo>
                  <a:pt x="610" y="319"/>
                </a:lnTo>
                <a:lnTo>
                  <a:pt x="612" y="316"/>
                </a:lnTo>
                <a:lnTo>
                  <a:pt x="614" y="312"/>
                </a:lnTo>
                <a:lnTo>
                  <a:pt x="616" y="308"/>
                </a:lnTo>
                <a:lnTo>
                  <a:pt x="618" y="304"/>
                </a:lnTo>
                <a:lnTo>
                  <a:pt x="620" y="300"/>
                </a:lnTo>
                <a:lnTo>
                  <a:pt x="622" y="296"/>
                </a:lnTo>
                <a:lnTo>
                  <a:pt x="624" y="292"/>
                </a:lnTo>
                <a:lnTo>
                  <a:pt x="626" y="288"/>
                </a:lnTo>
                <a:lnTo>
                  <a:pt x="628" y="284"/>
                </a:lnTo>
                <a:lnTo>
                  <a:pt x="630" y="279"/>
                </a:lnTo>
                <a:lnTo>
                  <a:pt x="632" y="275"/>
                </a:lnTo>
                <a:lnTo>
                  <a:pt x="634" y="271"/>
                </a:lnTo>
                <a:lnTo>
                  <a:pt x="636" y="267"/>
                </a:lnTo>
                <a:lnTo>
                  <a:pt x="638" y="262"/>
                </a:lnTo>
                <a:lnTo>
                  <a:pt x="640" y="258"/>
                </a:lnTo>
                <a:lnTo>
                  <a:pt x="642" y="254"/>
                </a:lnTo>
                <a:lnTo>
                  <a:pt x="644" y="249"/>
                </a:lnTo>
                <a:lnTo>
                  <a:pt x="646" y="245"/>
                </a:lnTo>
                <a:lnTo>
                  <a:pt x="648" y="240"/>
                </a:lnTo>
                <a:lnTo>
                  <a:pt x="650" y="236"/>
                </a:lnTo>
                <a:lnTo>
                  <a:pt x="652" y="232"/>
                </a:lnTo>
                <a:lnTo>
                  <a:pt x="654" y="227"/>
                </a:lnTo>
                <a:lnTo>
                  <a:pt x="656" y="223"/>
                </a:lnTo>
                <a:lnTo>
                  <a:pt x="658" y="218"/>
                </a:lnTo>
                <a:lnTo>
                  <a:pt x="660" y="214"/>
                </a:lnTo>
                <a:lnTo>
                  <a:pt x="662" y="209"/>
                </a:lnTo>
                <a:lnTo>
                  <a:pt x="664" y="205"/>
                </a:lnTo>
                <a:lnTo>
                  <a:pt x="666" y="200"/>
                </a:lnTo>
                <a:lnTo>
                  <a:pt x="668" y="196"/>
                </a:lnTo>
                <a:lnTo>
                  <a:pt x="670" y="191"/>
                </a:lnTo>
                <a:lnTo>
                  <a:pt x="672" y="187"/>
                </a:lnTo>
                <a:lnTo>
                  <a:pt x="674" y="182"/>
                </a:lnTo>
                <a:lnTo>
                  <a:pt x="676" y="178"/>
                </a:lnTo>
                <a:lnTo>
                  <a:pt x="678" y="173"/>
                </a:lnTo>
                <a:lnTo>
                  <a:pt x="680" y="169"/>
                </a:lnTo>
                <a:lnTo>
                  <a:pt x="682" y="164"/>
                </a:lnTo>
                <a:lnTo>
                  <a:pt x="684" y="160"/>
                </a:lnTo>
                <a:lnTo>
                  <a:pt x="686" y="156"/>
                </a:lnTo>
                <a:lnTo>
                  <a:pt x="688" y="151"/>
                </a:lnTo>
                <a:lnTo>
                  <a:pt x="690" y="147"/>
                </a:lnTo>
                <a:lnTo>
                  <a:pt x="692" y="142"/>
                </a:lnTo>
                <a:lnTo>
                  <a:pt x="694" y="138"/>
                </a:lnTo>
                <a:lnTo>
                  <a:pt x="696" y="134"/>
                </a:lnTo>
                <a:lnTo>
                  <a:pt x="698" y="130"/>
                </a:lnTo>
                <a:lnTo>
                  <a:pt x="700" y="126"/>
                </a:lnTo>
                <a:lnTo>
                  <a:pt x="702" y="121"/>
                </a:lnTo>
                <a:lnTo>
                  <a:pt x="704" y="117"/>
                </a:lnTo>
                <a:lnTo>
                  <a:pt x="706" y="113"/>
                </a:lnTo>
                <a:lnTo>
                  <a:pt x="708" y="109"/>
                </a:lnTo>
                <a:lnTo>
                  <a:pt x="710" y="105"/>
                </a:lnTo>
                <a:lnTo>
                  <a:pt x="712" y="101"/>
                </a:lnTo>
                <a:lnTo>
                  <a:pt x="714" y="98"/>
                </a:lnTo>
                <a:lnTo>
                  <a:pt x="716" y="94"/>
                </a:lnTo>
                <a:lnTo>
                  <a:pt x="718" y="90"/>
                </a:lnTo>
                <a:lnTo>
                  <a:pt x="720" y="86"/>
                </a:lnTo>
                <a:lnTo>
                  <a:pt x="722" y="83"/>
                </a:lnTo>
                <a:lnTo>
                  <a:pt x="724" y="79"/>
                </a:lnTo>
                <a:lnTo>
                  <a:pt x="726" y="76"/>
                </a:lnTo>
                <a:lnTo>
                  <a:pt x="728" y="72"/>
                </a:lnTo>
                <a:lnTo>
                  <a:pt x="730" y="69"/>
                </a:lnTo>
                <a:lnTo>
                  <a:pt x="732" y="65"/>
                </a:lnTo>
                <a:lnTo>
                  <a:pt x="734" y="62"/>
                </a:lnTo>
                <a:lnTo>
                  <a:pt x="736" y="59"/>
                </a:lnTo>
                <a:lnTo>
                  <a:pt x="738" y="56"/>
                </a:lnTo>
                <a:lnTo>
                  <a:pt x="740" y="53"/>
                </a:lnTo>
                <a:lnTo>
                  <a:pt x="742" y="50"/>
                </a:lnTo>
                <a:lnTo>
                  <a:pt x="744" y="47"/>
                </a:lnTo>
                <a:lnTo>
                  <a:pt x="746" y="44"/>
                </a:lnTo>
                <a:lnTo>
                  <a:pt x="748" y="41"/>
                </a:lnTo>
                <a:lnTo>
                  <a:pt x="750" y="38"/>
                </a:lnTo>
                <a:lnTo>
                  <a:pt x="752" y="36"/>
                </a:lnTo>
                <a:lnTo>
                  <a:pt x="754" y="33"/>
                </a:lnTo>
                <a:lnTo>
                  <a:pt x="756" y="31"/>
                </a:lnTo>
                <a:lnTo>
                  <a:pt x="758" y="29"/>
                </a:lnTo>
                <a:lnTo>
                  <a:pt x="760" y="26"/>
                </a:lnTo>
                <a:lnTo>
                  <a:pt x="762" y="24"/>
                </a:lnTo>
                <a:lnTo>
                  <a:pt x="764" y="22"/>
                </a:lnTo>
                <a:lnTo>
                  <a:pt x="766" y="20"/>
                </a:lnTo>
                <a:lnTo>
                  <a:pt x="768" y="18"/>
                </a:lnTo>
                <a:lnTo>
                  <a:pt x="770" y="16"/>
                </a:lnTo>
                <a:lnTo>
                  <a:pt x="772" y="15"/>
                </a:lnTo>
                <a:lnTo>
                  <a:pt x="774" y="13"/>
                </a:lnTo>
                <a:lnTo>
                  <a:pt x="776" y="11"/>
                </a:lnTo>
                <a:lnTo>
                  <a:pt x="778" y="10"/>
                </a:lnTo>
                <a:lnTo>
                  <a:pt x="780" y="9"/>
                </a:lnTo>
                <a:lnTo>
                  <a:pt x="782" y="7"/>
                </a:lnTo>
                <a:lnTo>
                  <a:pt x="784" y="6"/>
                </a:lnTo>
                <a:lnTo>
                  <a:pt x="786" y="5"/>
                </a:lnTo>
                <a:lnTo>
                  <a:pt x="788" y="4"/>
                </a:lnTo>
                <a:lnTo>
                  <a:pt x="790" y="3"/>
                </a:lnTo>
                <a:lnTo>
                  <a:pt x="792" y="2"/>
                </a:lnTo>
                <a:lnTo>
                  <a:pt x="794" y="2"/>
                </a:lnTo>
                <a:lnTo>
                  <a:pt x="796" y="1"/>
                </a:lnTo>
                <a:lnTo>
                  <a:pt x="798" y="1"/>
                </a:lnTo>
                <a:lnTo>
                  <a:pt x="800" y="0"/>
                </a:lnTo>
                <a:lnTo>
                  <a:pt x="802" y="0"/>
                </a:lnTo>
                <a:lnTo>
                  <a:pt x="804" y="0"/>
                </a:lnTo>
                <a:lnTo>
                  <a:pt x="806" y="0"/>
                </a:lnTo>
                <a:lnTo>
                  <a:pt x="808" y="0"/>
                </a:lnTo>
                <a:lnTo>
                  <a:pt x="810" y="0"/>
                </a:lnTo>
                <a:lnTo>
                  <a:pt x="812" y="0"/>
                </a:lnTo>
                <a:lnTo>
                  <a:pt x="814" y="0"/>
                </a:lnTo>
                <a:lnTo>
                  <a:pt x="816" y="1"/>
                </a:lnTo>
                <a:lnTo>
                  <a:pt x="818" y="1"/>
                </a:lnTo>
                <a:lnTo>
                  <a:pt x="820" y="2"/>
                </a:lnTo>
                <a:lnTo>
                  <a:pt x="822" y="2"/>
                </a:lnTo>
                <a:lnTo>
                  <a:pt x="824" y="3"/>
                </a:lnTo>
                <a:lnTo>
                  <a:pt x="826" y="4"/>
                </a:lnTo>
                <a:lnTo>
                  <a:pt x="828" y="5"/>
                </a:lnTo>
                <a:lnTo>
                  <a:pt x="830" y="6"/>
                </a:lnTo>
                <a:lnTo>
                  <a:pt x="832" y="7"/>
                </a:lnTo>
                <a:lnTo>
                  <a:pt x="834" y="9"/>
                </a:lnTo>
                <a:lnTo>
                  <a:pt x="836" y="10"/>
                </a:lnTo>
                <a:lnTo>
                  <a:pt x="838" y="11"/>
                </a:lnTo>
                <a:lnTo>
                  <a:pt x="840" y="13"/>
                </a:lnTo>
                <a:lnTo>
                  <a:pt x="842" y="15"/>
                </a:lnTo>
                <a:lnTo>
                  <a:pt x="844" y="16"/>
                </a:lnTo>
                <a:lnTo>
                  <a:pt x="846" y="18"/>
                </a:lnTo>
                <a:lnTo>
                  <a:pt x="848" y="20"/>
                </a:lnTo>
                <a:lnTo>
                  <a:pt x="850" y="22"/>
                </a:lnTo>
                <a:lnTo>
                  <a:pt x="852" y="24"/>
                </a:lnTo>
                <a:lnTo>
                  <a:pt x="854" y="26"/>
                </a:lnTo>
                <a:lnTo>
                  <a:pt x="856" y="29"/>
                </a:lnTo>
                <a:lnTo>
                  <a:pt x="858" y="31"/>
                </a:lnTo>
                <a:lnTo>
                  <a:pt x="860" y="33"/>
                </a:lnTo>
                <a:lnTo>
                  <a:pt x="862" y="36"/>
                </a:lnTo>
                <a:lnTo>
                  <a:pt x="864" y="39"/>
                </a:lnTo>
                <a:lnTo>
                  <a:pt x="866" y="41"/>
                </a:lnTo>
                <a:lnTo>
                  <a:pt x="868" y="44"/>
                </a:lnTo>
                <a:lnTo>
                  <a:pt x="870" y="47"/>
                </a:lnTo>
                <a:lnTo>
                  <a:pt x="872" y="50"/>
                </a:lnTo>
                <a:lnTo>
                  <a:pt x="874" y="53"/>
                </a:lnTo>
                <a:lnTo>
                  <a:pt x="876" y="56"/>
                </a:lnTo>
                <a:lnTo>
                  <a:pt x="878" y="59"/>
                </a:lnTo>
                <a:lnTo>
                  <a:pt x="880" y="62"/>
                </a:lnTo>
                <a:lnTo>
                  <a:pt x="882" y="65"/>
                </a:lnTo>
                <a:lnTo>
                  <a:pt x="884" y="69"/>
                </a:lnTo>
                <a:lnTo>
                  <a:pt x="886" y="72"/>
                </a:lnTo>
                <a:lnTo>
                  <a:pt x="888" y="76"/>
                </a:lnTo>
                <a:lnTo>
                  <a:pt x="890" y="79"/>
                </a:lnTo>
                <a:lnTo>
                  <a:pt x="892" y="83"/>
                </a:lnTo>
                <a:lnTo>
                  <a:pt x="894" y="86"/>
                </a:lnTo>
                <a:lnTo>
                  <a:pt x="896" y="90"/>
                </a:lnTo>
                <a:lnTo>
                  <a:pt x="898" y="94"/>
                </a:lnTo>
                <a:lnTo>
                  <a:pt x="900" y="98"/>
                </a:lnTo>
                <a:lnTo>
                  <a:pt x="902" y="102"/>
                </a:lnTo>
                <a:lnTo>
                  <a:pt x="904" y="105"/>
                </a:lnTo>
                <a:lnTo>
                  <a:pt x="906" y="109"/>
                </a:lnTo>
                <a:lnTo>
                  <a:pt x="908" y="113"/>
                </a:lnTo>
                <a:lnTo>
                  <a:pt x="910" y="117"/>
                </a:lnTo>
                <a:lnTo>
                  <a:pt x="912" y="122"/>
                </a:lnTo>
                <a:lnTo>
                  <a:pt x="914" y="126"/>
                </a:lnTo>
                <a:lnTo>
                  <a:pt x="916" y="130"/>
                </a:lnTo>
                <a:lnTo>
                  <a:pt x="918" y="134"/>
                </a:lnTo>
                <a:lnTo>
                  <a:pt x="920" y="138"/>
                </a:lnTo>
                <a:lnTo>
                  <a:pt x="922" y="143"/>
                </a:lnTo>
                <a:lnTo>
                  <a:pt x="924" y="147"/>
                </a:lnTo>
                <a:lnTo>
                  <a:pt x="926" y="151"/>
                </a:lnTo>
                <a:lnTo>
                  <a:pt x="928" y="156"/>
                </a:lnTo>
                <a:lnTo>
                  <a:pt x="930" y="160"/>
                </a:lnTo>
                <a:lnTo>
                  <a:pt x="932" y="164"/>
                </a:lnTo>
                <a:lnTo>
                  <a:pt x="934" y="169"/>
                </a:lnTo>
                <a:lnTo>
                  <a:pt x="936" y="173"/>
                </a:lnTo>
                <a:lnTo>
                  <a:pt x="938" y="178"/>
                </a:lnTo>
                <a:lnTo>
                  <a:pt x="940" y="182"/>
                </a:lnTo>
                <a:lnTo>
                  <a:pt x="942" y="187"/>
                </a:lnTo>
                <a:lnTo>
                  <a:pt x="944" y="191"/>
                </a:lnTo>
                <a:lnTo>
                  <a:pt x="946" y="196"/>
                </a:lnTo>
                <a:lnTo>
                  <a:pt x="948" y="200"/>
                </a:lnTo>
                <a:lnTo>
                  <a:pt x="950" y="205"/>
                </a:lnTo>
                <a:lnTo>
                  <a:pt x="952" y="209"/>
                </a:lnTo>
                <a:lnTo>
                  <a:pt x="954" y="214"/>
                </a:lnTo>
                <a:lnTo>
                  <a:pt x="956" y="218"/>
                </a:lnTo>
                <a:lnTo>
                  <a:pt x="958" y="223"/>
                </a:lnTo>
                <a:lnTo>
                  <a:pt x="960" y="227"/>
                </a:lnTo>
                <a:lnTo>
                  <a:pt x="962" y="232"/>
                </a:lnTo>
                <a:lnTo>
                  <a:pt x="964" y="236"/>
                </a:lnTo>
                <a:lnTo>
                  <a:pt x="966" y="241"/>
                </a:lnTo>
                <a:lnTo>
                  <a:pt x="968" y="245"/>
                </a:lnTo>
                <a:lnTo>
                  <a:pt x="970" y="249"/>
                </a:lnTo>
                <a:lnTo>
                  <a:pt x="972" y="254"/>
                </a:lnTo>
                <a:lnTo>
                  <a:pt x="974" y="258"/>
                </a:lnTo>
                <a:lnTo>
                  <a:pt x="976" y="262"/>
                </a:lnTo>
                <a:lnTo>
                  <a:pt x="978" y="267"/>
                </a:lnTo>
                <a:lnTo>
                  <a:pt x="980" y="271"/>
                </a:lnTo>
                <a:lnTo>
                  <a:pt x="982" y="275"/>
                </a:lnTo>
                <a:lnTo>
                  <a:pt x="984" y="280"/>
                </a:lnTo>
                <a:lnTo>
                  <a:pt x="986" y="284"/>
                </a:lnTo>
                <a:lnTo>
                  <a:pt x="988" y="288"/>
                </a:lnTo>
                <a:lnTo>
                  <a:pt x="990" y="292"/>
                </a:lnTo>
                <a:lnTo>
                  <a:pt x="992" y="296"/>
                </a:lnTo>
                <a:lnTo>
                  <a:pt x="994" y="300"/>
                </a:lnTo>
                <a:lnTo>
                  <a:pt x="996" y="304"/>
                </a:lnTo>
                <a:lnTo>
                  <a:pt x="998" y="308"/>
                </a:lnTo>
                <a:lnTo>
                  <a:pt x="1000" y="312"/>
                </a:lnTo>
                <a:lnTo>
                  <a:pt x="1002" y="316"/>
                </a:lnTo>
                <a:lnTo>
                  <a:pt x="1004" y="319"/>
                </a:lnTo>
                <a:lnTo>
                  <a:pt x="1006" y="323"/>
                </a:lnTo>
                <a:lnTo>
                  <a:pt x="1008" y="327"/>
                </a:lnTo>
                <a:lnTo>
                  <a:pt x="1010" y="330"/>
                </a:lnTo>
                <a:lnTo>
                  <a:pt x="1012" y="334"/>
                </a:lnTo>
                <a:lnTo>
                  <a:pt x="1014" y="337"/>
                </a:lnTo>
                <a:lnTo>
                  <a:pt x="1016" y="341"/>
                </a:lnTo>
                <a:lnTo>
                  <a:pt x="1018" y="344"/>
                </a:lnTo>
                <a:lnTo>
                  <a:pt x="1020" y="347"/>
                </a:lnTo>
                <a:lnTo>
                  <a:pt x="1022" y="351"/>
                </a:lnTo>
                <a:lnTo>
                  <a:pt x="1024" y="354"/>
                </a:lnTo>
                <a:lnTo>
                  <a:pt x="1026" y="357"/>
                </a:lnTo>
                <a:lnTo>
                  <a:pt x="1028" y="360"/>
                </a:lnTo>
                <a:lnTo>
                  <a:pt x="1030" y="363"/>
                </a:lnTo>
                <a:lnTo>
                  <a:pt x="1032" y="366"/>
                </a:lnTo>
                <a:lnTo>
                  <a:pt x="1034" y="368"/>
                </a:lnTo>
                <a:lnTo>
                  <a:pt x="1036" y="371"/>
                </a:lnTo>
                <a:lnTo>
                  <a:pt x="1038" y="374"/>
                </a:lnTo>
                <a:lnTo>
                  <a:pt x="1040" y="376"/>
                </a:lnTo>
                <a:lnTo>
                  <a:pt x="1042" y="379"/>
                </a:lnTo>
                <a:lnTo>
                  <a:pt x="1044" y="381"/>
                </a:lnTo>
                <a:lnTo>
                  <a:pt x="1046" y="383"/>
                </a:lnTo>
                <a:lnTo>
                  <a:pt x="1048" y="385"/>
                </a:lnTo>
                <a:lnTo>
                  <a:pt x="1050" y="388"/>
                </a:lnTo>
                <a:lnTo>
                  <a:pt x="1052" y="390"/>
                </a:lnTo>
                <a:lnTo>
                  <a:pt x="1054" y="392"/>
                </a:lnTo>
                <a:lnTo>
                  <a:pt x="1056" y="393"/>
                </a:lnTo>
                <a:lnTo>
                  <a:pt x="1058" y="395"/>
                </a:lnTo>
                <a:lnTo>
                  <a:pt x="1060" y="397"/>
                </a:lnTo>
                <a:lnTo>
                  <a:pt x="1062" y="398"/>
                </a:lnTo>
                <a:lnTo>
                  <a:pt x="1064" y="400"/>
                </a:lnTo>
                <a:lnTo>
                  <a:pt x="1066" y="401"/>
                </a:lnTo>
                <a:lnTo>
                  <a:pt x="1068" y="402"/>
                </a:lnTo>
                <a:lnTo>
                  <a:pt x="1070" y="404"/>
                </a:lnTo>
                <a:lnTo>
                  <a:pt x="1072" y="405"/>
                </a:lnTo>
                <a:lnTo>
                  <a:pt x="1074" y="406"/>
                </a:lnTo>
                <a:lnTo>
                  <a:pt x="1076" y="407"/>
                </a:lnTo>
                <a:lnTo>
                  <a:pt x="1078" y="407"/>
                </a:lnTo>
                <a:lnTo>
                  <a:pt x="1080" y="408"/>
                </a:lnTo>
                <a:lnTo>
                  <a:pt x="1082" y="409"/>
                </a:lnTo>
                <a:lnTo>
                  <a:pt x="1084" y="409"/>
                </a:lnTo>
                <a:lnTo>
                  <a:pt x="1086" y="410"/>
                </a:lnTo>
                <a:lnTo>
                  <a:pt x="1088" y="410"/>
                </a:lnTo>
                <a:lnTo>
                  <a:pt x="1090" y="410"/>
                </a:lnTo>
                <a:lnTo>
                  <a:pt x="1092" y="410"/>
                </a:lnTo>
                <a:lnTo>
                  <a:pt x="1094" y="410"/>
                </a:lnTo>
                <a:lnTo>
                  <a:pt x="1096" y="410"/>
                </a:lnTo>
                <a:lnTo>
                  <a:pt x="1098" y="410"/>
                </a:lnTo>
                <a:lnTo>
                  <a:pt x="1100" y="410"/>
                </a:lnTo>
                <a:lnTo>
                  <a:pt x="1102" y="409"/>
                </a:lnTo>
                <a:lnTo>
                  <a:pt x="1104" y="409"/>
                </a:lnTo>
                <a:lnTo>
                  <a:pt x="1106" y="408"/>
                </a:lnTo>
                <a:lnTo>
                  <a:pt x="1108" y="408"/>
                </a:lnTo>
                <a:lnTo>
                  <a:pt x="1110" y="407"/>
                </a:lnTo>
                <a:lnTo>
                  <a:pt x="1112" y="406"/>
                </a:lnTo>
                <a:lnTo>
                  <a:pt x="1114" y="405"/>
                </a:lnTo>
                <a:lnTo>
                  <a:pt x="1116" y="404"/>
                </a:lnTo>
                <a:lnTo>
                  <a:pt x="1118" y="403"/>
                </a:lnTo>
                <a:lnTo>
                  <a:pt x="1120" y="402"/>
                </a:lnTo>
                <a:lnTo>
                  <a:pt x="1122" y="400"/>
                </a:lnTo>
                <a:lnTo>
                  <a:pt x="1124" y="399"/>
                </a:lnTo>
                <a:lnTo>
                  <a:pt x="1126" y="397"/>
                </a:lnTo>
                <a:lnTo>
                  <a:pt x="1128" y="396"/>
                </a:lnTo>
                <a:lnTo>
                  <a:pt x="1130" y="394"/>
                </a:lnTo>
                <a:lnTo>
                  <a:pt x="1132" y="392"/>
                </a:lnTo>
                <a:lnTo>
                  <a:pt x="1134" y="390"/>
                </a:lnTo>
                <a:lnTo>
                  <a:pt x="1136" y="388"/>
                </a:lnTo>
                <a:lnTo>
                  <a:pt x="1138" y="386"/>
                </a:lnTo>
                <a:lnTo>
                  <a:pt x="1140" y="384"/>
                </a:lnTo>
                <a:lnTo>
                  <a:pt x="1142" y="382"/>
                </a:lnTo>
                <a:lnTo>
                  <a:pt x="1144" y="379"/>
                </a:lnTo>
                <a:lnTo>
                  <a:pt x="1146" y="377"/>
                </a:lnTo>
                <a:lnTo>
                  <a:pt x="1148" y="374"/>
                </a:lnTo>
                <a:lnTo>
                  <a:pt x="1150" y="372"/>
                </a:lnTo>
                <a:lnTo>
                  <a:pt x="1152" y="369"/>
                </a:lnTo>
                <a:lnTo>
                  <a:pt x="1154" y="366"/>
                </a:lnTo>
                <a:lnTo>
                  <a:pt x="1156" y="364"/>
                </a:lnTo>
                <a:lnTo>
                  <a:pt x="1158" y="361"/>
                </a:lnTo>
                <a:lnTo>
                  <a:pt x="1160" y="358"/>
                </a:lnTo>
                <a:lnTo>
                  <a:pt x="1162" y="355"/>
                </a:lnTo>
                <a:lnTo>
                  <a:pt x="1164" y="352"/>
                </a:lnTo>
                <a:lnTo>
                  <a:pt x="1166" y="348"/>
                </a:lnTo>
                <a:lnTo>
                  <a:pt x="1168" y="345"/>
                </a:lnTo>
                <a:lnTo>
                  <a:pt x="1170" y="342"/>
                </a:lnTo>
                <a:lnTo>
                  <a:pt x="1172" y="338"/>
                </a:lnTo>
                <a:lnTo>
                  <a:pt x="1174" y="335"/>
                </a:lnTo>
                <a:lnTo>
                  <a:pt x="1176" y="331"/>
                </a:lnTo>
                <a:lnTo>
                  <a:pt x="1178" y="328"/>
                </a:lnTo>
                <a:lnTo>
                  <a:pt x="1180" y="324"/>
                </a:lnTo>
                <a:lnTo>
                  <a:pt x="1182" y="321"/>
                </a:lnTo>
                <a:lnTo>
                  <a:pt x="1184" y="317"/>
                </a:lnTo>
                <a:lnTo>
                  <a:pt x="1186" y="313"/>
                </a:lnTo>
                <a:lnTo>
                  <a:pt x="1188" y="309"/>
                </a:lnTo>
                <a:lnTo>
                  <a:pt x="1190" y="305"/>
                </a:lnTo>
                <a:lnTo>
                  <a:pt x="1192" y="301"/>
                </a:lnTo>
                <a:lnTo>
                  <a:pt x="1194" y="297"/>
                </a:lnTo>
                <a:lnTo>
                  <a:pt x="1196" y="293"/>
                </a:lnTo>
                <a:lnTo>
                  <a:pt x="1198" y="289"/>
                </a:lnTo>
                <a:lnTo>
                  <a:pt x="1200" y="285"/>
                </a:lnTo>
                <a:lnTo>
                  <a:pt x="1202" y="281"/>
                </a:lnTo>
                <a:lnTo>
                  <a:pt x="1204" y="277"/>
                </a:lnTo>
                <a:lnTo>
                  <a:pt x="1206" y="272"/>
                </a:lnTo>
                <a:lnTo>
                  <a:pt x="1208" y="268"/>
                </a:lnTo>
                <a:lnTo>
                  <a:pt x="1210" y="264"/>
                </a:lnTo>
                <a:lnTo>
                  <a:pt x="1212" y="259"/>
                </a:lnTo>
                <a:lnTo>
                  <a:pt x="1214" y="255"/>
                </a:lnTo>
                <a:lnTo>
                  <a:pt x="1216" y="251"/>
                </a:lnTo>
                <a:lnTo>
                  <a:pt x="1218" y="246"/>
                </a:lnTo>
                <a:lnTo>
                  <a:pt x="1220" y="242"/>
                </a:lnTo>
                <a:lnTo>
                  <a:pt x="1222" y="237"/>
                </a:lnTo>
                <a:lnTo>
                  <a:pt x="1224" y="233"/>
                </a:lnTo>
                <a:lnTo>
                  <a:pt x="1226" y="229"/>
                </a:lnTo>
                <a:lnTo>
                  <a:pt x="1228" y="224"/>
                </a:lnTo>
                <a:lnTo>
                  <a:pt x="1230" y="220"/>
                </a:lnTo>
                <a:lnTo>
                  <a:pt x="1232" y="215"/>
                </a:lnTo>
                <a:lnTo>
                  <a:pt x="1234" y="211"/>
                </a:lnTo>
                <a:lnTo>
                  <a:pt x="1236" y="206"/>
                </a:lnTo>
                <a:lnTo>
                  <a:pt x="1238" y="202"/>
                </a:lnTo>
                <a:lnTo>
                  <a:pt x="1240" y="197"/>
                </a:lnTo>
                <a:lnTo>
                  <a:pt x="1242" y="193"/>
                </a:lnTo>
                <a:lnTo>
                  <a:pt x="1244" y="188"/>
                </a:lnTo>
                <a:lnTo>
                  <a:pt x="1246" y="184"/>
                </a:lnTo>
                <a:lnTo>
                  <a:pt x="1248" y="179"/>
                </a:lnTo>
                <a:lnTo>
                  <a:pt x="1250" y="175"/>
                </a:lnTo>
                <a:lnTo>
                  <a:pt x="1252" y="170"/>
                </a:lnTo>
                <a:lnTo>
                  <a:pt x="1254" y="166"/>
                </a:lnTo>
                <a:lnTo>
                  <a:pt x="1256" y="161"/>
                </a:lnTo>
                <a:lnTo>
                  <a:pt x="1258" y="157"/>
                </a:lnTo>
                <a:lnTo>
                  <a:pt x="1260" y="153"/>
                </a:lnTo>
                <a:lnTo>
                  <a:pt x="1262" y="148"/>
                </a:lnTo>
                <a:lnTo>
                  <a:pt x="1264" y="144"/>
                </a:lnTo>
                <a:lnTo>
                  <a:pt x="1266" y="140"/>
                </a:lnTo>
                <a:lnTo>
                  <a:pt x="1268" y="135"/>
                </a:lnTo>
                <a:lnTo>
                  <a:pt x="1270" y="131"/>
                </a:lnTo>
                <a:lnTo>
                  <a:pt x="1272" y="127"/>
                </a:lnTo>
                <a:lnTo>
                  <a:pt x="1274" y="123"/>
                </a:lnTo>
                <a:lnTo>
                  <a:pt x="1276" y="119"/>
                </a:lnTo>
                <a:lnTo>
                  <a:pt x="1277" y="117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75" name="Freeform 168"/>
          <p:cNvSpPr>
            <a:spLocks/>
          </p:cNvSpPr>
          <p:nvPr/>
        </p:nvSpPr>
        <p:spPr bwMode="auto">
          <a:xfrm>
            <a:off x="3159125" y="5202238"/>
            <a:ext cx="3716338" cy="914400"/>
          </a:xfrm>
          <a:custGeom>
            <a:avLst/>
            <a:gdLst>
              <a:gd name="T0" fmla="*/ 58204 w 1277"/>
              <a:gd name="T1" fmla="*/ 878716 h 410"/>
              <a:gd name="T2" fmla="*/ 122229 w 1277"/>
              <a:gd name="T3" fmla="*/ 789506 h 410"/>
              <a:gd name="T4" fmla="*/ 186253 w 1277"/>
              <a:gd name="T5" fmla="*/ 655692 h 410"/>
              <a:gd name="T6" fmla="*/ 250278 w 1277"/>
              <a:gd name="T7" fmla="*/ 495114 h 410"/>
              <a:gd name="T8" fmla="*/ 314303 w 1277"/>
              <a:gd name="T9" fmla="*/ 332306 h 410"/>
              <a:gd name="T10" fmla="*/ 378327 w 1277"/>
              <a:gd name="T11" fmla="*/ 182880 h 410"/>
              <a:gd name="T12" fmla="*/ 442352 w 1277"/>
              <a:gd name="T13" fmla="*/ 71368 h 410"/>
              <a:gd name="T14" fmla="*/ 506377 w 1277"/>
              <a:gd name="T15" fmla="*/ 8921 h 410"/>
              <a:gd name="T16" fmla="*/ 570401 w 1277"/>
              <a:gd name="T17" fmla="*/ 4460 h 410"/>
              <a:gd name="T18" fmla="*/ 634426 w 1277"/>
              <a:gd name="T19" fmla="*/ 60217 h 410"/>
              <a:gd name="T20" fmla="*/ 698450 w 1277"/>
              <a:gd name="T21" fmla="*/ 165038 h 410"/>
              <a:gd name="T22" fmla="*/ 762475 w 1277"/>
              <a:gd name="T23" fmla="*/ 310004 h 410"/>
              <a:gd name="T24" fmla="*/ 826500 w 1277"/>
              <a:gd name="T25" fmla="*/ 472812 h 410"/>
              <a:gd name="T26" fmla="*/ 890524 w 1277"/>
              <a:gd name="T27" fmla="*/ 633389 h 410"/>
              <a:gd name="T28" fmla="*/ 954549 w 1277"/>
              <a:gd name="T29" fmla="*/ 771664 h 410"/>
              <a:gd name="T30" fmla="*/ 1018573 w 1277"/>
              <a:gd name="T31" fmla="*/ 869795 h 410"/>
              <a:gd name="T32" fmla="*/ 1082598 w 1277"/>
              <a:gd name="T33" fmla="*/ 912170 h 410"/>
              <a:gd name="T34" fmla="*/ 1146623 w 1277"/>
              <a:gd name="T35" fmla="*/ 898788 h 410"/>
              <a:gd name="T36" fmla="*/ 1210647 w 1277"/>
              <a:gd name="T37" fmla="*/ 825190 h 410"/>
              <a:gd name="T38" fmla="*/ 1274672 w 1277"/>
              <a:gd name="T39" fmla="*/ 706987 h 410"/>
              <a:gd name="T40" fmla="*/ 1338696 w 1277"/>
              <a:gd name="T41" fmla="*/ 553100 h 410"/>
              <a:gd name="T42" fmla="*/ 1402721 w 1277"/>
              <a:gd name="T43" fmla="*/ 388062 h 410"/>
              <a:gd name="T44" fmla="*/ 1466746 w 1277"/>
              <a:gd name="T45" fmla="*/ 231945 h 410"/>
              <a:gd name="T46" fmla="*/ 1530771 w 1277"/>
              <a:gd name="T47" fmla="*/ 107052 h 410"/>
              <a:gd name="T48" fmla="*/ 1594795 w 1277"/>
              <a:gd name="T49" fmla="*/ 24533 h 410"/>
              <a:gd name="T50" fmla="*/ 1658820 w 1277"/>
              <a:gd name="T51" fmla="*/ 0 h 410"/>
              <a:gd name="T52" fmla="*/ 1722844 w 1277"/>
              <a:gd name="T53" fmla="*/ 33454 h 410"/>
              <a:gd name="T54" fmla="*/ 1786869 w 1277"/>
              <a:gd name="T55" fmla="*/ 122663 h 410"/>
              <a:gd name="T56" fmla="*/ 1850893 w 1277"/>
              <a:gd name="T57" fmla="*/ 254248 h 410"/>
              <a:gd name="T58" fmla="*/ 1914918 w 1277"/>
              <a:gd name="T59" fmla="*/ 412595 h 410"/>
              <a:gd name="T60" fmla="*/ 1978943 w 1277"/>
              <a:gd name="T61" fmla="*/ 577633 h 410"/>
              <a:gd name="T62" fmla="*/ 2042967 w 1277"/>
              <a:gd name="T63" fmla="*/ 727060 h 410"/>
              <a:gd name="T64" fmla="*/ 2106992 w 1277"/>
              <a:gd name="T65" fmla="*/ 840802 h 410"/>
              <a:gd name="T66" fmla="*/ 2171016 w 1277"/>
              <a:gd name="T67" fmla="*/ 903249 h 410"/>
              <a:gd name="T68" fmla="*/ 2235041 w 1277"/>
              <a:gd name="T69" fmla="*/ 909940 h 410"/>
              <a:gd name="T70" fmla="*/ 2299066 w 1277"/>
              <a:gd name="T71" fmla="*/ 858644 h 410"/>
              <a:gd name="T72" fmla="*/ 2363090 w 1277"/>
              <a:gd name="T73" fmla="*/ 753822 h 410"/>
              <a:gd name="T74" fmla="*/ 2427115 w 1277"/>
              <a:gd name="T75" fmla="*/ 611087 h 410"/>
              <a:gd name="T76" fmla="*/ 2491139 w 1277"/>
              <a:gd name="T77" fmla="*/ 448279 h 410"/>
              <a:gd name="T78" fmla="*/ 2555164 w 1277"/>
              <a:gd name="T79" fmla="*/ 285471 h 410"/>
              <a:gd name="T80" fmla="*/ 2619189 w 1277"/>
              <a:gd name="T81" fmla="*/ 147196 h 410"/>
              <a:gd name="T82" fmla="*/ 2683213 w 1277"/>
              <a:gd name="T83" fmla="*/ 46835 h 410"/>
              <a:gd name="T84" fmla="*/ 2747238 w 1277"/>
              <a:gd name="T85" fmla="*/ 2230 h 410"/>
              <a:gd name="T86" fmla="*/ 2811262 w 1277"/>
              <a:gd name="T87" fmla="*/ 15612 h 410"/>
              <a:gd name="T88" fmla="*/ 2875287 w 1277"/>
              <a:gd name="T89" fmla="*/ 84749 h 410"/>
              <a:gd name="T90" fmla="*/ 2939312 w 1277"/>
              <a:gd name="T91" fmla="*/ 202952 h 410"/>
              <a:gd name="T92" fmla="*/ 3003337 w 1277"/>
              <a:gd name="T93" fmla="*/ 354609 h 410"/>
              <a:gd name="T94" fmla="*/ 3067361 w 1277"/>
              <a:gd name="T95" fmla="*/ 519647 h 410"/>
              <a:gd name="T96" fmla="*/ 3131386 w 1277"/>
              <a:gd name="T97" fmla="*/ 677994 h 410"/>
              <a:gd name="T98" fmla="*/ 3195411 w 1277"/>
              <a:gd name="T99" fmla="*/ 805118 h 410"/>
              <a:gd name="T100" fmla="*/ 3259435 w 1277"/>
              <a:gd name="T101" fmla="*/ 887637 h 410"/>
              <a:gd name="T102" fmla="*/ 3323460 w 1277"/>
              <a:gd name="T103" fmla="*/ 914400 h 410"/>
              <a:gd name="T104" fmla="*/ 3387484 w 1277"/>
              <a:gd name="T105" fmla="*/ 883177 h 410"/>
              <a:gd name="T106" fmla="*/ 3451509 w 1277"/>
              <a:gd name="T107" fmla="*/ 796197 h 410"/>
              <a:gd name="T108" fmla="*/ 3515534 w 1277"/>
              <a:gd name="T109" fmla="*/ 664613 h 410"/>
              <a:gd name="T110" fmla="*/ 3579558 w 1277"/>
              <a:gd name="T111" fmla="*/ 506265 h 410"/>
              <a:gd name="T112" fmla="*/ 3643583 w 1277"/>
              <a:gd name="T113" fmla="*/ 341227 h 410"/>
              <a:gd name="T114" fmla="*/ 3707607 w 1277"/>
              <a:gd name="T115" fmla="*/ 191801 h 41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10"/>
              <a:gd name="T176" fmla="*/ 1277 w 1277"/>
              <a:gd name="T177" fmla="*/ 410 h 41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10">
                <a:moveTo>
                  <a:pt x="0" y="410"/>
                </a:moveTo>
                <a:lnTo>
                  <a:pt x="2" y="409"/>
                </a:lnTo>
                <a:lnTo>
                  <a:pt x="4" y="408"/>
                </a:lnTo>
                <a:lnTo>
                  <a:pt x="6" y="407"/>
                </a:lnTo>
                <a:lnTo>
                  <a:pt x="8" y="406"/>
                </a:lnTo>
                <a:lnTo>
                  <a:pt x="10" y="405"/>
                </a:lnTo>
                <a:lnTo>
                  <a:pt x="12" y="403"/>
                </a:lnTo>
                <a:lnTo>
                  <a:pt x="14" y="401"/>
                </a:lnTo>
                <a:lnTo>
                  <a:pt x="16" y="399"/>
                </a:lnTo>
                <a:lnTo>
                  <a:pt x="18" y="397"/>
                </a:lnTo>
                <a:lnTo>
                  <a:pt x="20" y="394"/>
                </a:lnTo>
                <a:lnTo>
                  <a:pt x="22" y="391"/>
                </a:lnTo>
                <a:lnTo>
                  <a:pt x="24" y="388"/>
                </a:lnTo>
                <a:lnTo>
                  <a:pt x="26" y="385"/>
                </a:lnTo>
                <a:lnTo>
                  <a:pt x="28" y="382"/>
                </a:lnTo>
                <a:lnTo>
                  <a:pt x="30" y="378"/>
                </a:lnTo>
                <a:lnTo>
                  <a:pt x="32" y="375"/>
                </a:lnTo>
                <a:lnTo>
                  <a:pt x="34" y="371"/>
                </a:lnTo>
                <a:lnTo>
                  <a:pt x="36" y="367"/>
                </a:lnTo>
                <a:lnTo>
                  <a:pt x="38" y="363"/>
                </a:lnTo>
                <a:lnTo>
                  <a:pt x="40" y="358"/>
                </a:lnTo>
                <a:lnTo>
                  <a:pt x="42" y="354"/>
                </a:lnTo>
                <a:lnTo>
                  <a:pt x="44" y="349"/>
                </a:lnTo>
                <a:lnTo>
                  <a:pt x="46" y="344"/>
                </a:lnTo>
                <a:lnTo>
                  <a:pt x="48" y="339"/>
                </a:lnTo>
                <a:lnTo>
                  <a:pt x="50" y="334"/>
                </a:lnTo>
                <a:lnTo>
                  <a:pt x="52" y="328"/>
                </a:lnTo>
                <a:lnTo>
                  <a:pt x="54" y="323"/>
                </a:lnTo>
                <a:lnTo>
                  <a:pt x="56" y="317"/>
                </a:lnTo>
                <a:lnTo>
                  <a:pt x="58" y="312"/>
                </a:lnTo>
                <a:lnTo>
                  <a:pt x="60" y="306"/>
                </a:lnTo>
                <a:lnTo>
                  <a:pt x="62" y="300"/>
                </a:lnTo>
                <a:lnTo>
                  <a:pt x="64" y="294"/>
                </a:lnTo>
                <a:lnTo>
                  <a:pt x="66" y="288"/>
                </a:lnTo>
                <a:lnTo>
                  <a:pt x="68" y="281"/>
                </a:lnTo>
                <a:lnTo>
                  <a:pt x="70" y="275"/>
                </a:lnTo>
                <a:lnTo>
                  <a:pt x="72" y="269"/>
                </a:lnTo>
                <a:lnTo>
                  <a:pt x="74" y="262"/>
                </a:lnTo>
                <a:lnTo>
                  <a:pt x="76" y="256"/>
                </a:lnTo>
                <a:lnTo>
                  <a:pt x="78" y="249"/>
                </a:lnTo>
                <a:lnTo>
                  <a:pt x="80" y="242"/>
                </a:lnTo>
                <a:lnTo>
                  <a:pt x="82" y="236"/>
                </a:lnTo>
                <a:lnTo>
                  <a:pt x="84" y="229"/>
                </a:lnTo>
                <a:lnTo>
                  <a:pt x="86" y="222"/>
                </a:lnTo>
                <a:lnTo>
                  <a:pt x="88" y="216"/>
                </a:lnTo>
                <a:lnTo>
                  <a:pt x="90" y="209"/>
                </a:lnTo>
                <a:lnTo>
                  <a:pt x="92" y="202"/>
                </a:lnTo>
                <a:lnTo>
                  <a:pt x="94" y="195"/>
                </a:lnTo>
                <a:lnTo>
                  <a:pt x="96" y="189"/>
                </a:lnTo>
                <a:lnTo>
                  <a:pt x="98" y="182"/>
                </a:lnTo>
                <a:lnTo>
                  <a:pt x="100" y="175"/>
                </a:lnTo>
                <a:lnTo>
                  <a:pt x="102" y="169"/>
                </a:lnTo>
                <a:lnTo>
                  <a:pt x="104" y="162"/>
                </a:lnTo>
                <a:lnTo>
                  <a:pt x="106" y="155"/>
                </a:lnTo>
                <a:lnTo>
                  <a:pt x="108" y="149"/>
                </a:lnTo>
                <a:lnTo>
                  <a:pt x="110" y="142"/>
                </a:lnTo>
                <a:lnTo>
                  <a:pt x="112" y="136"/>
                </a:lnTo>
                <a:lnTo>
                  <a:pt x="114" y="130"/>
                </a:lnTo>
                <a:lnTo>
                  <a:pt x="116" y="123"/>
                </a:lnTo>
                <a:lnTo>
                  <a:pt x="118" y="117"/>
                </a:lnTo>
                <a:lnTo>
                  <a:pt x="120" y="111"/>
                </a:lnTo>
                <a:lnTo>
                  <a:pt x="122" y="105"/>
                </a:lnTo>
                <a:lnTo>
                  <a:pt x="124" y="99"/>
                </a:lnTo>
                <a:lnTo>
                  <a:pt x="126" y="94"/>
                </a:lnTo>
                <a:lnTo>
                  <a:pt x="128" y="88"/>
                </a:lnTo>
                <a:lnTo>
                  <a:pt x="130" y="82"/>
                </a:lnTo>
                <a:lnTo>
                  <a:pt x="132" y="77"/>
                </a:lnTo>
                <a:lnTo>
                  <a:pt x="134" y="72"/>
                </a:lnTo>
                <a:lnTo>
                  <a:pt x="136" y="67"/>
                </a:lnTo>
                <a:lnTo>
                  <a:pt x="138" y="62"/>
                </a:lnTo>
                <a:lnTo>
                  <a:pt x="140" y="57"/>
                </a:lnTo>
                <a:lnTo>
                  <a:pt x="142" y="53"/>
                </a:lnTo>
                <a:lnTo>
                  <a:pt x="144" y="48"/>
                </a:lnTo>
                <a:lnTo>
                  <a:pt x="146" y="44"/>
                </a:lnTo>
                <a:lnTo>
                  <a:pt x="148" y="40"/>
                </a:lnTo>
                <a:lnTo>
                  <a:pt x="150" y="36"/>
                </a:lnTo>
                <a:lnTo>
                  <a:pt x="152" y="32"/>
                </a:lnTo>
                <a:lnTo>
                  <a:pt x="154" y="28"/>
                </a:lnTo>
                <a:lnTo>
                  <a:pt x="156" y="25"/>
                </a:lnTo>
                <a:lnTo>
                  <a:pt x="158" y="22"/>
                </a:lnTo>
                <a:lnTo>
                  <a:pt x="160" y="19"/>
                </a:lnTo>
                <a:lnTo>
                  <a:pt x="162" y="16"/>
                </a:lnTo>
                <a:lnTo>
                  <a:pt x="164" y="14"/>
                </a:lnTo>
                <a:lnTo>
                  <a:pt x="166" y="11"/>
                </a:lnTo>
                <a:lnTo>
                  <a:pt x="168" y="9"/>
                </a:lnTo>
                <a:lnTo>
                  <a:pt x="170" y="7"/>
                </a:lnTo>
                <a:lnTo>
                  <a:pt x="172" y="6"/>
                </a:lnTo>
                <a:lnTo>
                  <a:pt x="174" y="4"/>
                </a:lnTo>
                <a:lnTo>
                  <a:pt x="176" y="3"/>
                </a:lnTo>
                <a:lnTo>
                  <a:pt x="178" y="2"/>
                </a:lnTo>
                <a:lnTo>
                  <a:pt x="180" y="1"/>
                </a:lnTo>
                <a:lnTo>
                  <a:pt x="182" y="0"/>
                </a:lnTo>
                <a:lnTo>
                  <a:pt x="184" y="0"/>
                </a:lnTo>
                <a:lnTo>
                  <a:pt x="186" y="0"/>
                </a:lnTo>
                <a:lnTo>
                  <a:pt x="188" y="0"/>
                </a:lnTo>
                <a:lnTo>
                  <a:pt x="190" y="0"/>
                </a:lnTo>
                <a:lnTo>
                  <a:pt x="192" y="0"/>
                </a:lnTo>
                <a:lnTo>
                  <a:pt x="194" y="1"/>
                </a:lnTo>
                <a:lnTo>
                  <a:pt x="196" y="2"/>
                </a:lnTo>
                <a:lnTo>
                  <a:pt x="198" y="3"/>
                </a:lnTo>
                <a:lnTo>
                  <a:pt x="200" y="5"/>
                </a:lnTo>
                <a:lnTo>
                  <a:pt x="202" y="6"/>
                </a:lnTo>
                <a:lnTo>
                  <a:pt x="204" y="8"/>
                </a:lnTo>
                <a:lnTo>
                  <a:pt x="206" y="10"/>
                </a:lnTo>
                <a:lnTo>
                  <a:pt x="208" y="12"/>
                </a:lnTo>
                <a:lnTo>
                  <a:pt x="210" y="15"/>
                </a:lnTo>
                <a:lnTo>
                  <a:pt x="212" y="17"/>
                </a:lnTo>
                <a:lnTo>
                  <a:pt x="214" y="20"/>
                </a:lnTo>
                <a:lnTo>
                  <a:pt x="216" y="23"/>
                </a:lnTo>
                <a:lnTo>
                  <a:pt x="218" y="27"/>
                </a:lnTo>
                <a:lnTo>
                  <a:pt x="220" y="30"/>
                </a:lnTo>
                <a:lnTo>
                  <a:pt x="222" y="34"/>
                </a:lnTo>
                <a:lnTo>
                  <a:pt x="224" y="37"/>
                </a:lnTo>
                <a:lnTo>
                  <a:pt x="226" y="41"/>
                </a:lnTo>
                <a:lnTo>
                  <a:pt x="228" y="46"/>
                </a:lnTo>
                <a:lnTo>
                  <a:pt x="230" y="50"/>
                </a:lnTo>
                <a:lnTo>
                  <a:pt x="232" y="54"/>
                </a:lnTo>
                <a:lnTo>
                  <a:pt x="234" y="59"/>
                </a:lnTo>
                <a:lnTo>
                  <a:pt x="236" y="64"/>
                </a:lnTo>
                <a:lnTo>
                  <a:pt x="238" y="69"/>
                </a:lnTo>
                <a:lnTo>
                  <a:pt x="240" y="74"/>
                </a:lnTo>
                <a:lnTo>
                  <a:pt x="242" y="79"/>
                </a:lnTo>
                <a:lnTo>
                  <a:pt x="244" y="85"/>
                </a:lnTo>
                <a:lnTo>
                  <a:pt x="246" y="90"/>
                </a:lnTo>
                <a:lnTo>
                  <a:pt x="248" y="96"/>
                </a:lnTo>
                <a:lnTo>
                  <a:pt x="250" y="102"/>
                </a:lnTo>
                <a:lnTo>
                  <a:pt x="252" y="108"/>
                </a:lnTo>
                <a:lnTo>
                  <a:pt x="254" y="114"/>
                </a:lnTo>
                <a:lnTo>
                  <a:pt x="256" y="120"/>
                </a:lnTo>
                <a:lnTo>
                  <a:pt x="258" y="126"/>
                </a:lnTo>
                <a:lnTo>
                  <a:pt x="260" y="132"/>
                </a:lnTo>
                <a:lnTo>
                  <a:pt x="262" y="139"/>
                </a:lnTo>
                <a:lnTo>
                  <a:pt x="264" y="145"/>
                </a:lnTo>
                <a:lnTo>
                  <a:pt x="266" y="151"/>
                </a:lnTo>
                <a:lnTo>
                  <a:pt x="268" y="158"/>
                </a:lnTo>
                <a:lnTo>
                  <a:pt x="270" y="165"/>
                </a:lnTo>
                <a:lnTo>
                  <a:pt x="272" y="171"/>
                </a:lnTo>
                <a:lnTo>
                  <a:pt x="274" y="178"/>
                </a:lnTo>
                <a:lnTo>
                  <a:pt x="276" y="185"/>
                </a:lnTo>
                <a:lnTo>
                  <a:pt x="278" y="191"/>
                </a:lnTo>
                <a:lnTo>
                  <a:pt x="280" y="198"/>
                </a:lnTo>
                <a:lnTo>
                  <a:pt x="282" y="205"/>
                </a:lnTo>
                <a:lnTo>
                  <a:pt x="284" y="212"/>
                </a:lnTo>
                <a:lnTo>
                  <a:pt x="286" y="218"/>
                </a:lnTo>
                <a:lnTo>
                  <a:pt x="288" y="225"/>
                </a:lnTo>
                <a:lnTo>
                  <a:pt x="290" y="232"/>
                </a:lnTo>
                <a:lnTo>
                  <a:pt x="292" y="239"/>
                </a:lnTo>
                <a:lnTo>
                  <a:pt x="294" y="245"/>
                </a:lnTo>
                <a:lnTo>
                  <a:pt x="296" y="252"/>
                </a:lnTo>
                <a:lnTo>
                  <a:pt x="298" y="258"/>
                </a:lnTo>
                <a:lnTo>
                  <a:pt x="300" y="265"/>
                </a:lnTo>
                <a:lnTo>
                  <a:pt x="302" y="271"/>
                </a:lnTo>
                <a:lnTo>
                  <a:pt x="304" y="278"/>
                </a:lnTo>
                <a:lnTo>
                  <a:pt x="306" y="284"/>
                </a:lnTo>
                <a:lnTo>
                  <a:pt x="308" y="290"/>
                </a:lnTo>
                <a:lnTo>
                  <a:pt x="310" y="296"/>
                </a:lnTo>
                <a:lnTo>
                  <a:pt x="312" y="302"/>
                </a:lnTo>
                <a:lnTo>
                  <a:pt x="314" y="308"/>
                </a:lnTo>
                <a:lnTo>
                  <a:pt x="316" y="314"/>
                </a:lnTo>
                <a:lnTo>
                  <a:pt x="318" y="320"/>
                </a:lnTo>
                <a:lnTo>
                  <a:pt x="320" y="325"/>
                </a:lnTo>
                <a:lnTo>
                  <a:pt x="322" y="331"/>
                </a:lnTo>
                <a:lnTo>
                  <a:pt x="324" y="336"/>
                </a:lnTo>
                <a:lnTo>
                  <a:pt x="326" y="341"/>
                </a:lnTo>
                <a:lnTo>
                  <a:pt x="328" y="346"/>
                </a:lnTo>
                <a:lnTo>
                  <a:pt x="330" y="351"/>
                </a:lnTo>
                <a:lnTo>
                  <a:pt x="332" y="355"/>
                </a:lnTo>
                <a:lnTo>
                  <a:pt x="334" y="360"/>
                </a:lnTo>
                <a:lnTo>
                  <a:pt x="336" y="364"/>
                </a:lnTo>
                <a:lnTo>
                  <a:pt x="338" y="369"/>
                </a:lnTo>
                <a:lnTo>
                  <a:pt x="340" y="372"/>
                </a:lnTo>
                <a:lnTo>
                  <a:pt x="342" y="376"/>
                </a:lnTo>
                <a:lnTo>
                  <a:pt x="344" y="380"/>
                </a:lnTo>
                <a:lnTo>
                  <a:pt x="346" y="383"/>
                </a:lnTo>
                <a:lnTo>
                  <a:pt x="348" y="387"/>
                </a:lnTo>
                <a:lnTo>
                  <a:pt x="350" y="390"/>
                </a:lnTo>
                <a:lnTo>
                  <a:pt x="352" y="393"/>
                </a:lnTo>
                <a:lnTo>
                  <a:pt x="354" y="395"/>
                </a:lnTo>
                <a:lnTo>
                  <a:pt x="356" y="398"/>
                </a:lnTo>
                <a:lnTo>
                  <a:pt x="358" y="400"/>
                </a:lnTo>
                <a:lnTo>
                  <a:pt x="360" y="402"/>
                </a:lnTo>
                <a:lnTo>
                  <a:pt x="362" y="404"/>
                </a:lnTo>
                <a:lnTo>
                  <a:pt x="364" y="405"/>
                </a:lnTo>
                <a:lnTo>
                  <a:pt x="366" y="407"/>
                </a:lnTo>
                <a:lnTo>
                  <a:pt x="368" y="408"/>
                </a:lnTo>
                <a:lnTo>
                  <a:pt x="370" y="409"/>
                </a:lnTo>
                <a:lnTo>
                  <a:pt x="372" y="409"/>
                </a:lnTo>
                <a:lnTo>
                  <a:pt x="374" y="410"/>
                </a:lnTo>
                <a:lnTo>
                  <a:pt x="376" y="410"/>
                </a:lnTo>
                <a:lnTo>
                  <a:pt x="378" y="410"/>
                </a:lnTo>
                <a:lnTo>
                  <a:pt x="380" y="410"/>
                </a:lnTo>
                <a:lnTo>
                  <a:pt x="382" y="410"/>
                </a:lnTo>
                <a:lnTo>
                  <a:pt x="384" y="409"/>
                </a:lnTo>
                <a:lnTo>
                  <a:pt x="386" y="408"/>
                </a:lnTo>
                <a:lnTo>
                  <a:pt x="388" y="407"/>
                </a:lnTo>
                <a:lnTo>
                  <a:pt x="390" y="406"/>
                </a:lnTo>
                <a:lnTo>
                  <a:pt x="392" y="404"/>
                </a:lnTo>
                <a:lnTo>
                  <a:pt x="394" y="403"/>
                </a:lnTo>
                <a:lnTo>
                  <a:pt x="396" y="401"/>
                </a:lnTo>
                <a:lnTo>
                  <a:pt x="398" y="399"/>
                </a:lnTo>
                <a:lnTo>
                  <a:pt x="400" y="396"/>
                </a:lnTo>
                <a:lnTo>
                  <a:pt x="402" y="394"/>
                </a:lnTo>
                <a:lnTo>
                  <a:pt x="404" y="391"/>
                </a:lnTo>
                <a:lnTo>
                  <a:pt x="406" y="388"/>
                </a:lnTo>
                <a:lnTo>
                  <a:pt x="408" y="385"/>
                </a:lnTo>
                <a:lnTo>
                  <a:pt x="410" y="382"/>
                </a:lnTo>
                <a:lnTo>
                  <a:pt x="412" y="378"/>
                </a:lnTo>
                <a:lnTo>
                  <a:pt x="414" y="374"/>
                </a:lnTo>
                <a:lnTo>
                  <a:pt x="416" y="370"/>
                </a:lnTo>
                <a:lnTo>
                  <a:pt x="418" y="366"/>
                </a:lnTo>
                <a:lnTo>
                  <a:pt x="420" y="362"/>
                </a:lnTo>
                <a:lnTo>
                  <a:pt x="422" y="358"/>
                </a:lnTo>
                <a:lnTo>
                  <a:pt x="424" y="353"/>
                </a:lnTo>
                <a:lnTo>
                  <a:pt x="426" y="348"/>
                </a:lnTo>
                <a:lnTo>
                  <a:pt x="428" y="343"/>
                </a:lnTo>
                <a:lnTo>
                  <a:pt x="430" y="338"/>
                </a:lnTo>
                <a:lnTo>
                  <a:pt x="432" y="333"/>
                </a:lnTo>
                <a:lnTo>
                  <a:pt x="434" y="328"/>
                </a:lnTo>
                <a:lnTo>
                  <a:pt x="436" y="322"/>
                </a:lnTo>
                <a:lnTo>
                  <a:pt x="438" y="317"/>
                </a:lnTo>
                <a:lnTo>
                  <a:pt x="440" y="311"/>
                </a:lnTo>
                <a:lnTo>
                  <a:pt x="442" y="305"/>
                </a:lnTo>
                <a:lnTo>
                  <a:pt x="444" y="299"/>
                </a:lnTo>
                <a:lnTo>
                  <a:pt x="446" y="293"/>
                </a:lnTo>
                <a:lnTo>
                  <a:pt x="448" y="287"/>
                </a:lnTo>
                <a:lnTo>
                  <a:pt x="450" y="281"/>
                </a:lnTo>
                <a:lnTo>
                  <a:pt x="452" y="274"/>
                </a:lnTo>
                <a:lnTo>
                  <a:pt x="454" y="268"/>
                </a:lnTo>
                <a:lnTo>
                  <a:pt x="456" y="261"/>
                </a:lnTo>
                <a:lnTo>
                  <a:pt x="458" y="255"/>
                </a:lnTo>
                <a:lnTo>
                  <a:pt x="460" y="248"/>
                </a:lnTo>
                <a:lnTo>
                  <a:pt x="462" y="242"/>
                </a:lnTo>
                <a:lnTo>
                  <a:pt x="464" y="235"/>
                </a:lnTo>
                <a:lnTo>
                  <a:pt x="466" y="228"/>
                </a:lnTo>
                <a:lnTo>
                  <a:pt x="468" y="222"/>
                </a:lnTo>
                <a:lnTo>
                  <a:pt x="470" y="215"/>
                </a:lnTo>
                <a:lnTo>
                  <a:pt x="472" y="208"/>
                </a:lnTo>
                <a:lnTo>
                  <a:pt x="474" y="201"/>
                </a:lnTo>
                <a:lnTo>
                  <a:pt x="476" y="195"/>
                </a:lnTo>
                <a:lnTo>
                  <a:pt x="478" y="188"/>
                </a:lnTo>
                <a:lnTo>
                  <a:pt x="480" y="181"/>
                </a:lnTo>
                <a:lnTo>
                  <a:pt x="482" y="174"/>
                </a:lnTo>
                <a:lnTo>
                  <a:pt x="484" y="168"/>
                </a:lnTo>
                <a:lnTo>
                  <a:pt x="486" y="161"/>
                </a:lnTo>
                <a:lnTo>
                  <a:pt x="488" y="155"/>
                </a:lnTo>
                <a:lnTo>
                  <a:pt x="490" y="148"/>
                </a:lnTo>
                <a:lnTo>
                  <a:pt x="492" y="142"/>
                </a:lnTo>
                <a:lnTo>
                  <a:pt x="494" y="135"/>
                </a:lnTo>
                <a:lnTo>
                  <a:pt x="496" y="129"/>
                </a:lnTo>
                <a:lnTo>
                  <a:pt x="498" y="123"/>
                </a:lnTo>
                <a:lnTo>
                  <a:pt x="500" y="116"/>
                </a:lnTo>
                <a:lnTo>
                  <a:pt x="502" y="110"/>
                </a:lnTo>
                <a:lnTo>
                  <a:pt x="504" y="104"/>
                </a:lnTo>
                <a:lnTo>
                  <a:pt x="506" y="99"/>
                </a:lnTo>
                <a:lnTo>
                  <a:pt x="508" y="93"/>
                </a:lnTo>
                <a:lnTo>
                  <a:pt x="510" y="87"/>
                </a:lnTo>
                <a:lnTo>
                  <a:pt x="512" y="82"/>
                </a:lnTo>
                <a:lnTo>
                  <a:pt x="514" y="77"/>
                </a:lnTo>
                <a:lnTo>
                  <a:pt x="516" y="71"/>
                </a:lnTo>
                <a:lnTo>
                  <a:pt x="518" y="66"/>
                </a:lnTo>
                <a:lnTo>
                  <a:pt x="520" y="61"/>
                </a:lnTo>
                <a:lnTo>
                  <a:pt x="522" y="57"/>
                </a:lnTo>
                <a:lnTo>
                  <a:pt x="524" y="52"/>
                </a:lnTo>
                <a:lnTo>
                  <a:pt x="526" y="48"/>
                </a:lnTo>
                <a:lnTo>
                  <a:pt x="528" y="43"/>
                </a:lnTo>
                <a:lnTo>
                  <a:pt x="530" y="39"/>
                </a:lnTo>
                <a:lnTo>
                  <a:pt x="532" y="35"/>
                </a:lnTo>
                <a:lnTo>
                  <a:pt x="534" y="32"/>
                </a:lnTo>
                <a:lnTo>
                  <a:pt x="536" y="28"/>
                </a:lnTo>
                <a:lnTo>
                  <a:pt x="538" y="25"/>
                </a:lnTo>
                <a:lnTo>
                  <a:pt x="540" y="22"/>
                </a:lnTo>
                <a:lnTo>
                  <a:pt x="542" y="19"/>
                </a:lnTo>
                <a:lnTo>
                  <a:pt x="544" y="16"/>
                </a:lnTo>
                <a:lnTo>
                  <a:pt x="546" y="13"/>
                </a:lnTo>
                <a:lnTo>
                  <a:pt x="548" y="11"/>
                </a:lnTo>
                <a:lnTo>
                  <a:pt x="550" y="9"/>
                </a:lnTo>
                <a:lnTo>
                  <a:pt x="552" y="7"/>
                </a:lnTo>
                <a:lnTo>
                  <a:pt x="554" y="5"/>
                </a:lnTo>
                <a:lnTo>
                  <a:pt x="556" y="4"/>
                </a:lnTo>
                <a:lnTo>
                  <a:pt x="558" y="3"/>
                </a:lnTo>
                <a:lnTo>
                  <a:pt x="560" y="2"/>
                </a:lnTo>
                <a:lnTo>
                  <a:pt x="562" y="1"/>
                </a:lnTo>
                <a:lnTo>
                  <a:pt x="564" y="0"/>
                </a:lnTo>
                <a:lnTo>
                  <a:pt x="566" y="0"/>
                </a:lnTo>
                <a:lnTo>
                  <a:pt x="568" y="0"/>
                </a:lnTo>
                <a:lnTo>
                  <a:pt x="570" y="0"/>
                </a:lnTo>
                <a:lnTo>
                  <a:pt x="572" y="0"/>
                </a:lnTo>
                <a:lnTo>
                  <a:pt x="574" y="1"/>
                </a:lnTo>
                <a:lnTo>
                  <a:pt x="576" y="1"/>
                </a:lnTo>
                <a:lnTo>
                  <a:pt x="578" y="2"/>
                </a:lnTo>
                <a:lnTo>
                  <a:pt x="580" y="3"/>
                </a:lnTo>
                <a:lnTo>
                  <a:pt x="582" y="5"/>
                </a:lnTo>
                <a:lnTo>
                  <a:pt x="584" y="6"/>
                </a:lnTo>
                <a:lnTo>
                  <a:pt x="586" y="8"/>
                </a:lnTo>
                <a:lnTo>
                  <a:pt x="588" y="10"/>
                </a:lnTo>
                <a:lnTo>
                  <a:pt x="590" y="13"/>
                </a:lnTo>
                <a:lnTo>
                  <a:pt x="592" y="15"/>
                </a:lnTo>
                <a:lnTo>
                  <a:pt x="594" y="18"/>
                </a:lnTo>
                <a:lnTo>
                  <a:pt x="596" y="21"/>
                </a:lnTo>
                <a:lnTo>
                  <a:pt x="598" y="24"/>
                </a:lnTo>
                <a:lnTo>
                  <a:pt x="600" y="27"/>
                </a:lnTo>
                <a:lnTo>
                  <a:pt x="602" y="30"/>
                </a:lnTo>
                <a:lnTo>
                  <a:pt x="604" y="34"/>
                </a:lnTo>
                <a:lnTo>
                  <a:pt x="606" y="38"/>
                </a:lnTo>
                <a:lnTo>
                  <a:pt x="608" y="42"/>
                </a:lnTo>
                <a:lnTo>
                  <a:pt x="610" y="46"/>
                </a:lnTo>
                <a:lnTo>
                  <a:pt x="612" y="50"/>
                </a:lnTo>
                <a:lnTo>
                  <a:pt x="614" y="55"/>
                </a:lnTo>
                <a:lnTo>
                  <a:pt x="616" y="60"/>
                </a:lnTo>
                <a:lnTo>
                  <a:pt x="618" y="64"/>
                </a:lnTo>
                <a:lnTo>
                  <a:pt x="620" y="69"/>
                </a:lnTo>
                <a:lnTo>
                  <a:pt x="622" y="75"/>
                </a:lnTo>
                <a:lnTo>
                  <a:pt x="624" y="80"/>
                </a:lnTo>
                <a:lnTo>
                  <a:pt x="626" y="85"/>
                </a:lnTo>
                <a:lnTo>
                  <a:pt x="628" y="91"/>
                </a:lnTo>
                <a:lnTo>
                  <a:pt x="630" y="97"/>
                </a:lnTo>
                <a:lnTo>
                  <a:pt x="632" y="102"/>
                </a:lnTo>
                <a:lnTo>
                  <a:pt x="634" y="108"/>
                </a:lnTo>
                <a:lnTo>
                  <a:pt x="636" y="114"/>
                </a:lnTo>
                <a:lnTo>
                  <a:pt x="638" y="120"/>
                </a:lnTo>
                <a:lnTo>
                  <a:pt x="640" y="127"/>
                </a:lnTo>
                <a:lnTo>
                  <a:pt x="642" y="133"/>
                </a:lnTo>
                <a:lnTo>
                  <a:pt x="644" y="139"/>
                </a:lnTo>
                <a:lnTo>
                  <a:pt x="646" y="146"/>
                </a:lnTo>
                <a:lnTo>
                  <a:pt x="648" y="152"/>
                </a:lnTo>
                <a:lnTo>
                  <a:pt x="650" y="159"/>
                </a:lnTo>
                <a:lnTo>
                  <a:pt x="652" y="165"/>
                </a:lnTo>
                <a:lnTo>
                  <a:pt x="654" y="172"/>
                </a:lnTo>
                <a:lnTo>
                  <a:pt x="656" y="179"/>
                </a:lnTo>
                <a:lnTo>
                  <a:pt x="658" y="185"/>
                </a:lnTo>
                <a:lnTo>
                  <a:pt x="660" y="192"/>
                </a:lnTo>
                <a:lnTo>
                  <a:pt x="662" y="199"/>
                </a:lnTo>
                <a:lnTo>
                  <a:pt x="664" y="206"/>
                </a:lnTo>
                <a:lnTo>
                  <a:pt x="666" y="212"/>
                </a:lnTo>
                <a:lnTo>
                  <a:pt x="668" y="219"/>
                </a:lnTo>
                <a:lnTo>
                  <a:pt x="670" y="226"/>
                </a:lnTo>
                <a:lnTo>
                  <a:pt x="672" y="233"/>
                </a:lnTo>
                <a:lnTo>
                  <a:pt x="674" y="239"/>
                </a:lnTo>
                <a:lnTo>
                  <a:pt x="676" y="246"/>
                </a:lnTo>
                <a:lnTo>
                  <a:pt x="678" y="253"/>
                </a:lnTo>
                <a:lnTo>
                  <a:pt x="680" y="259"/>
                </a:lnTo>
                <a:lnTo>
                  <a:pt x="682" y="266"/>
                </a:lnTo>
                <a:lnTo>
                  <a:pt x="684" y="272"/>
                </a:lnTo>
                <a:lnTo>
                  <a:pt x="686" y="278"/>
                </a:lnTo>
                <a:lnTo>
                  <a:pt x="688" y="285"/>
                </a:lnTo>
                <a:lnTo>
                  <a:pt x="690" y="291"/>
                </a:lnTo>
                <a:lnTo>
                  <a:pt x="692" y="297"/>
                </a:lnTo>
                <a:lnTo>
                  <a:pt x="694" y="303"/>
                </a:lnTo>
                <a:lnTo>
                  <a:pt x="696" y="309"/>
                </a:lnTo>
                <a:lnTo>
                  <a:pt x="698" y="315"/>
                </a:lnTo>
                <a:lnTo>
                  <a:pt x="700" y="320"/>
                </a:lnTo>
                <a:lnTo>
                  <a:pt x="702" y="326"/>
                </a:lnTo>
                <a:lnTo>
                  <a:pt x="704" y="331"/>
                </a:lnTo>
                <a:lnTo>
                  <a:pt x="706" y="336"/>
                </a:lnTo>
                <a:lnTo>
                  <a:pt x="708" y="342"/>
                </a:lnTo>
                <a:lnTo>
                  <a:pt x="710" y="346"/>
                </a:lnTo>
                <a:lnTo>
                  <a:pt x="712" y="351"/>
                </a:lnTo>
                <a:lnTo>
                  <a:pt x="714" y="356"/>
                </a:lnTo>
                <a:lnTo>
                  <a:pt x="716" y="360"/>
                </a:lnTo>
                <a:lnTo>
                  <a:pt x="718" y="365"/>
                </a:lnTo>
                <a:lnTo>
                  <a:pt x="720" y="369"/>
                </a:lnTo>
                <a:lnTo>
                  <a:pt x="722" y="373"/>
                </a:lnTo>
                <a:lnTo>
                  <a:pt x="724" y="377"/>
                </a:lnTo>
                <a:lnTo>
                  <a:pt x="726" y="380"/>
                </a:lnTo>
                <a:lnTo>
                  <a:pt x="728" y="384"/>
                </a:lnTo>
                <a:lnTo>
                  <a:pt x="730" y="387"/>
                </a:lnTo>
                <a:lnTo>
                  <a:pt x="732" y="390"/>
                </a:lnTo>
                <a:lnTo>
                  <a:pt x="734" y="393"/>
                </a:lnTo>
                <a:lnTo>
                  <a:pt x="736" y="395"/>
                </a:lnTo>
                <a:lnTo>
                  <a:pt x="738" y="398"/>
                </a:lnTo>
                <a:lnTo>
                  <a:pt x="740" y="400"/>
                </a:lnTo>
                <a:lnTo>
                  <a:pt x="742" y="402"/>
                </a:lnTo>
                <a:lnTo>
                  <a:pt x="744" y="404"/>
                </a:lnTo>
                <a:lnTo>
                  <a:pt x="746" y="405"/>
                </a:lnTo>
                <a:lnTo>
                  <a:pt x="748" y="407"/>
                </a:lnTo>
                <a:lnTo>
                  <a:pt x="750" y="408"/>
                </a:lnTo>
                <a:lnTo>
                  <a:pt x="752" y="409"/>
                </a:lnTo>
                <a:lnTo>
                  <a:pt x="754" y="410"/>
                </a:lnTo>
                <a:lnTo>
                  <a:pt x="756" y="410"/>
                </a:lnTo>
                <a:lnTo>
                  <a:pt x="758" y="410"/>
                </a:lnTo>
                <a:lnTo>
                  <a:pt x="760" y="410"/>
                </a:lnTo>
                <a:lnTo>
                  <a:pt x="762" y="410"/>
                </a:lnTo>
                <a:lnTo>
                  <a:pt x="764" y="410"/>
                </a:lnTo>
                <a:lnTo>
                  <a:pt x="766" y="409"/>
                </a:lnTo>
                <a:lnTo>
                  <a:pt x="768" y="408"/>
                </a:lnTo>
                <a:lnTo>
                  <a:pt x="770" y="407"/>
                </a:lnTo>
                <a:lnTo>
                  <a:pt x="772" y="406"/>
                </a:lnTo>
                <a:lnTo>
                  <a:pt x="774" y="404"/>
                </a:lnTo>
                <a:lnTo>
                  <a:pt x="776" y="403"/>
                </a:lnTo>
                <a:lnTo>
                  <a:pt x="778" y="401"/>
                </a:lnTo>
                <a:lnTo>
                  <a:pt x="780" y="398"/>
                </a:lnTo>
                <a:lnTo>
                  <a:pt x="782" y="396"/>
                </a:lnTo>
                <a:lnTo>
                  <a:pt x="784" y="394"/>
                </a:lnTo>
                <a:lnTo>
                  <a:pt x="786" y="391"/>
                </a:lnTo>
                <a:lnTo>
                  <a:pt x="788" y="388"/>
                </a:lnTo>
                <a:lnTo>
                  <a:pt x="790" y="385"/>
                </a:lnTo>
                <a:lnTo>
                  <a:pt x="792" y="381"/>
                </a:lnTo>
                <a:lnTo>
                  <a:pt x="794" y="378"/>
                </a:lnTo>
                <a:lnTo>
                  <a:pt x="796" y="374"/>
                </a:lnTo>
                <a:lnTo>
                  <a:pt x="798" y="370"/>
                </a:lnTo>
                <a:lnTo>
                  <a:pt x="800" y="366"/>
                </a:lnTo>
                <a:lnTo>
                  <a:pt x="802" y="362"/>
                </a:lnTo>
                <a:lnTo>
                  <a:pt x="804" y="357"/>
                </a:lnTo>
                <a:lnTo>
                  <a:pt x="806" y="353"/>
                </a:lnTo>
                <a:lnTo>
                  <a:pt x="808" y="348"/>
                </a:lnTo>
                <a:lnTo>
                  <a:pt x="810" y="343"/>
                </a:lnTo>
                <a:lnTo>
                  <a:pt x="812" y="338"/>
                </a:lnTo>
                <a:lnTo>
                  <a:pt x="814" y="332"/>
                </a:lnTo>
                <a:lnTo>
                  <a:pt x="816" y="327"/>
                </a:lnTo>
                <a:lnTo>
                  <a:pt x="818" y="322"/>
                </a:lnTo>
                <a:lnTo>
                  <a:pt x="820" y="316"/>
                </a:lnTo>
                <a:lnTo>
                  <a:pt x="822" y="310"/>
                </a:lnTo>
                <a:lnTo>
                  <a:pt x="824" y="304"/>
                </a:lnTo>
                <a:lnTo>
                  <a:pt x="826" y="298"/>
                </a:lnTo>
                <a:lnTo>
                  <a:pt x="828" y="292"/>
                </a:lnTo>
                <a:lnTo>
                  <a:pt x="830" y="286"/>
                </a:lnTo>
                <a:lnTo>
                  <a:pt x="832" y="280"/>
                </a:lnTo>
                <a:lnTo>
                  <a:pt x="834" y="274"/>
                </a:lnTo>
                <a:lnTo>
                  <a:pt x="836" y="267"/>
                </a:lnTo>
                <a:lnTo>
                  <a:pt x="838" y="261"/>
                </a:lnTo>
                <a:lnTo>
                  <a:pt x="840" y="254"/>
                </a:lnTo>
                <a:lnTo>
                  <a:pt x="842" y="248"/>
                </a:lnTo>
                <a:lnTo>
                  <a:pt x="844" y="241"/>
                </a:lnTo>
                <a:lnTo>
                  <a:pt x="846" y="234"/>
                </a:lnTo>
                <a:lnTo>
                  <a:pt x="848" y="228"/>
                </a:lnTo>
                <a:lnTo>
                  <a:pt x="850" y="221"/>
                </a:lnTo>
                <a:lnTo>
                  <a:pt x="852" y="214"/>
                </a:lnTo>
                <a:lnTo>
                  <a:pt x="854" y="207"/>
                </a:lnTo>
                <a:lnTo>
                  <a:pt x="856" y="201"/>
                </a:lnTo>
                <a:lnTo>
                  <a:pt x="858" y="194"/>
                </a:lnTo>
                <a:lnTo>
                  <a:pt x="860" y="187"/>
                </a:lnTo>
                <a:lnTo>
                  <a:pt x="862" y="180"/>
                </a:lnTo>
                <a:lnTo>
                  <a:pt x="864" y="174"/>
                </a:lnTo>
                <a:lnTo>
                  <a:pt x="866" y="167"/>
                </a:lnTo>
                <a:lnTo>
                  <a:pt x="868" y="160"/>
                </a:lnTo>
                <a:lnTo>
                  <a:pt x="870" y="154"/>
                </a:lnTo>
                <a:lnTo>
                  <a:pt x="872" y="147"/>
                </a:lnTo>
                <a:lnTo>
                  <a:pt x="874" y="141"/>
                </a:lnTo>
                <a:lnTo>
                  <a:pt x="876" y="134"/>
                </a:lnTo>
                <a:lnTo>
                  <a:pt x="878" y="128"/>
                </a:lnTo>
                <a:lnTo>
                  <a:pt x="880" y="122"/>
                </a:lnTo>
                <a:lnTo>
                  <a:pt x="882" y="116"/>
                </a:lnTo>
                <a:lnTo>
                  <a:pt x="884" y="110"/>
                </a:lnTo>
                <a:lnTo>
                  <a:pt x="886" y="104"/>
                </a:lnTo>
                <a:lnTo>
                  <a:pt x="888" y="98"/>
                </a:lnTo>
                <a:lnTo>
                  <a:pt x="890" y="92"/>
                </a:lnTo>
                <a:lnTo>
                  <a:pt x="892" y="87"/>
                </a:lnTo>
                <a:lnTo>
                  <a:pt x="894" y="81"/>
                </a:lnTo>
                <a:lnTo>
                  <a:pt x="896" y="76"/>
                </a:lnTo>
                <a:lnTo>
                  <a:pt x="898" y="71"/>
                </a:lnTo>
                <a:lnTo>
                  <a:pt x="900" y="66"/>
                </a:lnTo>
                <a:lnTo>
                  <a:pt x="902" y="61"/>
                </a:lnTo>
                <a:lnTo>
                  <a:pt x="904" y="56"/>
                </a:lnTo>
                <a:lnTo>
                  <a:pt x="906" y="52"/>
                </a:lnTo>
                <a:lnTo>
                  <a:pt x="908" y="47"/>
                </a:lnTo>
                <a:lnTo>
                  <a:pt x="910" y="43"/>
                </a:lnTo>
                <a:lnTo>
                  <a:pt x="912" y="39"/>
                </a:lnTo>
                <a:lnTo>
                  <a:pt x="914" y="35"/>
                </a:lnTo>
                <a:lnTo>
                  <a:pt x="916" y="31"/>
                </a:lnTo>
                <a:lnTo>
                  <a:pt x="918" y="28"/>
                </a:lnTo>
                <a:lnTo>
                  <a:pt x="920" y="24"/>
                </a:lnTo>
                <a:lnTo>
                  <a:pt x="922" y="21"/>
                </a:lnTo>
                <a:lnTo>
                  <a:pt x="924" y="18"/>
                </a:lnTo>
                <a:lnTo>
                  <a:pt x="926" y="16"/>
                </a:lnTo>
                <a:lnTo>
                  <a:pt x="928" y="13"/>
                </a:lnTo>
                <a:lnTo>
                  <a:pt x="930" y="11"/>
                </a:lnTo>
                <a:lnTo>
                  <a:pt x="932" y="9"/>
                </a:lnTo>
                <a:lnTo>
                  <a:pt x="934" y="7"/>
                </a:lnTo>
                <a:lnTo>
                  <a:pt x="936" y="5"/>
                </a:lnTo>
                <a:lnTo>
                  <a:pt x="938" y="4"/>
                </a:lnTo>
                <a:lnTo>
                  <a:pt x="940" y="3"/>
                </a:lnTo>
                <a:lnTo>
                  <a:pt x="942" y="2"/>
                </a:lnTo>
                <a:lnTo>
                  <a:pt x="944" y="1"/>
                </a:lnTo>
                <a:lnTo>
                  <a:pt x="946" y="0"/>
                </a:lnTo>
                <a:lnTo>
                  <a:pt x="948" y="0"/>
                </a:lnTo>
                <a:lnTo>
                  <a:pt x="950" y="0"/>
                </a:lnTo>
                <a:lnTo>
                  <a:pt x="952" y="0"/>
                </a:lnTo>
                <a:lnTo>
                  <a:pt x="954" y="0"/>
                </a:lnTo>
                <a:lnTo>
                  <a:pt x="956" y="1"/>
                </a:lnTo>
                <a:lnTo>
                  <a:pt x="958" y="1"/>
                </a:lnTo>
                <a:lnTo>
                  <a:pt x="960" y="2"/>
                </a:lnTo>
                <a:lnTo>
                  <a:pt x="962" y="4"/>
                </a:lnTo>
                <a:lnTo>
                  <a:pt x="964" y="5"/>
                </a:lnTo>
                <a:lnTo>
                  <a:pt x="966" y="7"/>
                </a:lnTo>
                <a:lnTo>
                  <a:pt x="968" y="8"/>
                </a:lnTo>
                <a:lnTo>
                  <a:pt x="970" y="11"/>
                </a:lnTo>
                <a:lnTo>
                  <a:pt x="972" y="13"/>
                </a:lnTo>
                <a:lnTo>
                  <a:pt x="974" y="15"/>
                </a:lnTo>
                <a:lnTo>
                  <a:pt x="976" y="18"/>
                </a:lnTo>
                <a:lnTo>
                  <a:pt x="978" y="21"/>
                </a:lnTo>
                <a:lnTo>
                  <a:pt x="980" y="24"/>
                </a:lnTo>
                <a:lnTo>
                  <a:pt x="982" y="27"/>
                </a:lnTo>
                <a:lnTo>
                  <a:pt x="984" y="31"/>
                </a:lnTo>
                <a:lnTo>
                  <a:pt x="986" y="34"/>
                </a:lnTo>
                <a:lnTo>
                  <a:pt x="988" y="38"/>
                </a:lnTo>
                <a:lnTo>
                  <a:pt x="990" y="42"/>
                </a:lnTo>
                <a:lnTo>
                  <a:pt x="992" y="46"/>
                </a:lnTo>
                <a:lnTo>
                  <a:pt x="994" y="51"/>
                </a:lnTo>
                <a:lnTo>
                  <a:pt x="996" y="55"/>
                </a:lnTo>
                <a:lnTo>
                  <a:pt x="998" y="60"/>
                </a:lnTo>
                <a:lnTo>
                  <a:pt x="1000" y="65"/>
                </a:lnTo>
                <a:lnTo>
                  <a:pt x="1002" y="70"/>
                </a:lnTo>
                <a:lnTo>
                  <a:pt x="1004" y="75"/>
                </a:lnTo>
                <a:lnTo>
                  <a:pt x="1006" y="80"/>
                </a:lnTo>
                <a:lnTo>
                  <a:pt x="1008" y="86"/>
                </a:lnTo>
                <a:lnTo>
                  <a:pt x="1010" y="91"/>
                </a:lnTo>
                <a:lnTo>
                  <a:pt x="1012" y="97"/>
                </a:lnTo>
                <a:lnTo>
                  <a:pt x="1014" y="103"/>
                </a:lnTo>
                <a:lnTo>
                  <a:pt x="1016" y="109"/>
                </a:lnTo>
                <a:lnTo>
                  <a:pt x="1018" y="115"/>
                </a:lnTo>
                <a:lnTo>
                  <a:pt x="1020" y="121"/>
                </a:lnTo>
                <a:lnTo>
                  <a:pt x="1022" y="127"/>
                </a:lnTo>
                <a:lnTo>
                  <a:pt x="1024" y="134"/>
                </a:lnTo>
                <a:lnTo>
                  <a:pt x="1026" y="140"/>
                </a:lnTo>
                <a:lnTo>
                  <a:pt x="1028" y="146"/>
                </a:lnTo>
                <a:lnTo>
                  <a:pt x="1030" y="153"/>
                </a:lnTo>
                <a:lnTo>
                  <a:pt x="1032" y="159"/>
                </a:lnTo>
                <a:lnTo>
                  <a:pt x="1034" y="166"/>
                </a:lnTo>
                <a:lnTo>
                  <a:pt x="1036" y="173"/>
                </a:lnTo>
                <a:lnTo>
                  <a:pt x="1038" y="179"/>
                </a:lnTo>
                <a:lnTo>
                  <a:pt x="1040" y="186"/>
                </a:lnTo>
                <a:lnTo>
                  <a:pt x="1042" y="193"/>
                </a:lnTo>
                <a:lnTo>
                  <a:pt x="1044" y="200"/>
                </a:lnTo>
                <a:lnTo>
                  <a:pt x="1046" y="206"/>
                </a:lnTo>
                <a:lnTo>
                  <a:pt x="1048" y="213"/>
                </a:lnTo>
                <a:lnTo>
                  <a:pt x="1050" y="220"/>
                </a:lnTo>
                <a:lnTo>
                  <a:pt x="1052" y="227"/>
                </a:lnTo>
                <a:lnTo>
                  <a:pt x="1054" y="233"/>
                </a:lnTo>
                <a:lnTo>
                  <a:pt x="1056" y="240"/>
                </a:lnTo>
                <a:lnTo>
                  <a:pt x="1058" y="247"/>
                </a:lnTo>
                <a:lnTo>
                  <a:pt x="1060" y="253"/>
                </a:lnTo>
                <a:lnTo>
                  <a:pt x="1062" y="260"/>
                </a:lnTo>
                <a:lnTo>
                  <a:pt x="1064" y="266"/>
                </a:lnTo>
                <a:lnTo>
                  <a:pt x="1066" y="273"/>
                </a:lnTo>
                <a:lnTo>
                  <a:pt x="1068" y="279"/>
                </a:lnTo>
                <a:lnTo>
                  <a:pt x="1070" y="285"/>
                </a:lnTo>
                <a:lnTo>
                  <a:pt x="1072" y="291"/>
                </a:lnTo>
                <a:lnTo>
                  <a:pt x="1074" y="298"/>
                </a:lnTo>
                <a:lnTo>
                  <a:pt x="1076" y="304"/>
                </a:lnTo>
                <a:lnTo>
                  <a:pt x="1078" y="309"/>
                </a:lnTo>
                <a:lnTo>
                  <a:pt x="1080" y="315"/>
                </a:lnTo>
                <a:lnTo>
                  <a:pt x="1082" y="321"/>
                </a:lnTo>
                <a:lnTo>
                  <a:pt x="1084" y="326"/>
                </a:lnTo>
                <a:lnTo>
                  <a:pt x="1086" y="332"/>
                </a:lnTo>
                <a:lnTo>
                  <a:pt x="1088" y="337"/>
                </a:lnTo>
                <a:lnTo>
                  <a:pt x="1090" y="342"/>
                </a:lnTo>
                <a:lnTo>
                  <a:pt x="1092" y="347"/>
                </a:lnTo>
                <a:lnTo>
                  <a:pt x="1094" y="352"/>
                </a:lnTo>
                <a:lnTo>
                  <a:pt x="1096" y="356"/>
                </a:lnTo>
                <a:lnTo>
                  <a:pt x="1098" y="361"/>
                </a:lnTo>
                <a:lnTo>
                  <a:pt x="1100" y="365"/>
                </a:lnTo>
                <a:lnTo>
                  <a:pt x="1102" y="369"/>
                </a:lnTo>
                <a:lnTo>
                  <a:pt x="1104" y="373"/>
                </a:lnTo>
                <a:lnTo>
                  <a:pt x="1106" y="377"/>
                </a:lnTo>
                <a:lnTo>
                  <a:pt x="1108" y="381"/>
                </a:lnTo>
                <a:lnTo>
                  <a:pt x="1110" y="384"/>
                </a:lnTo>
                <a:lnTo>
                  <a:pt x="1112" y="387"/>
                </a:lnTo>
                <a:lnTo>
                  <a:pt x="1114" y="390"/>
                </a:lnTo>
                <a:lnTo>
                  <a:pt x="1116" y="393"/>
                </a:lnTo>
                <a:lnTo>
                  <a:pt x="1118" y="396"/>
                </a:lnTo>
                <a:lnTo>
                  <a:pt x="1120" y="398"/>
                </a:lnTo>
                <a:lnTo>
                  <a:pt x="1122" y="400"/>
                </a:lnTo>
                <a:lnTo>
                  <a:pt x="1124" y="402"/>
                </a:lnTo>
                <a:lnTo>
                  <a:pt x="1126" y="404"/>
                </a:lnTo>
                <a:lnTo>
                  <a:pt x="1128" y="406"/>
                </a:lnTo>
                <a:lnTo>
                  <a:pt x="1130" y="407"/>
                </a:lnTo>
                <a:lnTo>
                  <a:pt x="1132" y="408"/>
                </a:lnTo>
                <a:lnTo>
                  <a:pt x="1134" y="409"/>
                </a:lnTo>
                <a:lnTo>
                  <a:pt x="1136" y="410"/>
                </a:lnTo>
                <a:lnTo>
                  <a:pt x="1138" y="410"/>
                </a:lnTo>
                <a:lnTo>
                  <a:pt x="1140" y="410"/>
                </a:lnTo>
                <a:lnTo>
                  <a:pt x="1142" y="410"/>
                </a:lnTo>
                <a:lnTo>
                  <a:pt x="1144" y="410"/>
                </a:lnTo>
                <a:lnTo>
                  <a:pt x="1146" y="410"/>
                </a:lnTo>
                <a:lnTo>
                  <a:pt x="1148" y="409"/>
                </a:lnTo>
                <a:lnTo>
                  <a:pt x="1150" y="408"/>
                </a:lnTo>
                <a:lnTo>
                  <a:pt x="1152" y="407"/>
                </a:lnTo>
                <a:lnTo>
                  <a:pt x="1154" y="406"/>
                </a:lnTo>
                <a:lnTo>
                  <a:pt x="1156" y="404"/>
                </a:lnTo>
                <a:lnTo>
                  <a:pt x="1158" y="402"/>
                </a:lnTo>
                <a:lnTo>
                  <a:pt x="1160" y="400"/>
                </a:lnTo>
                <a:lnTo>
                  <a:pt x="1162" y="398"/>
                </a:lnTo>
                <a:lnTo>
                  <a:pt x="1164" y="396"/>
                </a:lnTo>
                <a:lnTo>
                  <a:pt x="1166" y="393"/>
                </a:lnTo>
                <a:lnTo>
                  <a:pt x="1168" y="390"/>
                </a:lnTo>
                <a:lnTo>
                  <a:pt x="1170" y="387"/>
                </a:lnTo>
                <a:lnTo>
                  <a:pt x="1172" y="384"/>
                </a:lnTo>
                <a:lnTo>
                  <a:pt x="1174" y="381"/>
                </a:lnTo>
                <a:lnTo>
                  <a:pt x="1176" y="377"/>
                </a:lnTo>
                <a:lnTo>
                  <a:pt x="1178" y="373"/>
                </a:lnTo>
                <a:lnTo>
                  <a:pt x="1180" y="370"/>
                </a:lnTo>
                <a:lnTo>
                  <a:pt x="1182" y="365"/>
                </a:lnTo>
                <a:lnTo>
                  <a:pt x="1184" y="361"/>
                </a:lnTo>
                <a:lnTo>
                  <a:pt x="1186" y="357"/>
                </a:lnTo>
                <a:lnTo>
                  <a:pt x="1188" y="352"/>
                </a:lnTo>
                <a:lnTo>
                  <a:pt x="1190" y="347"/>
                </a:lnTo>
                <a:lnTo>
                  <a:pt x="1192" y="342"/>
                </a:lnTo>
                <a:lnTo>
                  <a:pt x="1194" y="337"/>
                </a:lnTo>
                <a:lnTo>
                  <a:pt x="1196" y="332"/>
                </a:lnTo>
                <a:lnTo>
                  <a:pt x="1198" y="327"/>
                </a:lnTo>
                <a:lnTo>
                  <a:pt x="1200" y="321"/>
                </a:lnTo>
                <a:lnTo>
                  <a:pt x="1202" y="315"/>
                </a:lnTo>
                <a:lnTo>
                  <a:pt x="1204" y="310"/>
                </a:lnTo>
                <a:lnTo>
                  <a:pt x="1206" y="304"/>
                </a:lnTo>
                <a:lnTo>
                  <a:pt x="1208" y="298"/>
                </a:lnTo>
                <a:lnTo>
                  <a:pt x="1210" y="292"/>
                </a:lnTo>
                <a:lnTo>
                  <a:pt x="1212" y="285"/>
                </a:lnTo>
                <a:lnTo>
                  <a:pt x="1214" y="279"/>
                </a:lnTo>
                <a:lnTo>
                  <a:pt x="1216" y="273"/>
                </a:lnTo>
                <a:lnTo>
                  <a:pt x="1218" y="266"/>
                </a:lnTo>
                <a:lnTo>
                  <a:pt x="1220" y="260"/>
                </a:lnTo>
                <a:lnTo>
                  <a:pt x="1222" y="253"/>
                </a:lnTo>
                <a:lnTo>
                  <a:pt x="1224" y="247"/>
                </a:lnTo>
                <a:lnTo>
                  <a:pt x="1226" y="240"/>
                </a:lnTo>
                <a:lnTo>
                  <a:pt x="1228" y="234"/>
                </a:lnTo>
                <a:lnTo>
                  <a:pt x="1230" y="227"/>
                </a:lnTo>
                <a:lnTo>
                  <a:pt x="1232" y="220"/>
                </a:lnTo>
                <a:lnTo>
                  <a:pt x="1234" y="213"/>
                </a:lnTo>
                <a:lnTo>
                  <a:pt x="1236" y="207"/>
                </a:lnTo>
                <a:lnTo>
                  <a:pt x="1238" y="200"/>
                </a:lnTo>
                <a:lnTo>
                  <a:pt x="1240" y="193"/>
                </a:lnTo>
                <a:lnTo>
                  <a:pt x="1242" y="186"/>
                </a:lnTo>
                <a:lnTo>
                  <a:pt x="1244" y="180"/>
                </a:lnTo>
                <a:lnTo>
                  <a:pt x="1246" y="173"/>
                </a:lnTo>
                <a:lnTo>
                  <a:pt x="1248" y="166"/>
                </a:lnTo>
                <a:lnTo>
                  <a:pt x="1250" y="160"/>
                </a:lnTo>
                <a:lnTo>
                  <a:pt x="1252" y="153"/>
                </a:lnTo>
                <a:lnTo>
                  <a:pt x="1254" y="147"/>
                </a:lnTo>
                <a:lnTo>
                  <a:pt x="1256" y="140"/>
                </a:lnTo>
                <a:lnTo>
                  <a:pt x="1258" y="134"/>
                </a:lnTo>
                <a:lnTo>
                  <a:pt x="1260" y="127"/>
                </a:lnTo>
                <a:lnTo>
                  <a:pt x="1262" y="121"/>
                </a:lnTo>
                <a:lnTo>
                  <a:pt x="1264" y="115"/>
                </a:lnTo>
                <a:lnTo>
                  <a:pt x="1266" y="109"/>
                </a:lnTo>
                <a:lnTo>
                  <a:pt x="1268" y="103"/>
                </a:lnTo>
                <a:lnTo>
                  <a:pt x="1270" y="97"/>
                </a:lnTo>
                <a:lnTo>
                  <a:pt x="1272" y="92"/>
                </a:lnTo>
                <a:lnTo>
                  <a:pt x="1274" y="86"/>
                </a:lnTo>
                <a:lnTo>
                  <a:pt x="1276" y="81"/>
                </a:lnTo>
                <a:lnTo>
                  <a:pt x="1277" y="7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cxnSp>
        <p:nvCxnSpPr>
          <p:cNvPr id="177" name="Straight Connector 176"/>
          <p:cNvCxnSpPr/>
          <p:nvPr/>
        </p:nvCxnSpPr>
        <p:spPr>
          <a:xfrm>
            <a:off x="3001963" y="3343275"/>
            <a:ext cx="4162425" cy="1588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3005138" y="5365750"/>
            <a:ext cx="4162425" cy="1588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/>
          <p:nvPr/>
        </p:nvSpPr>
        <p:spPr>
          <a:xfrm>
            <a:off x="3549650" y="3286125"/>
            <a:ext cx="95250" cy="1079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1" name="Oval 180"/>
          <p:cNvSpPr/>
          <p:nvPr/>
        </p:nvSpPr>
        <p:spPr>
          <a:xfrm>
            <a:off x="4046538" y="3300413"/>
            <a:ext cx="96837" cy="1079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2" name="Oval 181"/>
          <p:cNvSpPr/>
          <p:nvPr/>
        </p:nvSpPr>
        <p:spPr>
          <a:xfrm>
            <a:off x="5243513" y="3297238"/>
            <a:ext cx="95250" cy="1095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3" name="Oval 182"/>
          <p:cNvSpPr/>
          <p:nvPr/>
        </p:nvSpPr>
        <p:spPr>
          <a:xfrm>
            <a:off x="5707063" y="3311525"/>
            <a:ext cx="95250" cy="1095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4" name="Oval 183"/>
          <p:cNvSpPr/>
          <p:nvPr/>
        </p:nvSpPr>
        <p:spPr>
          <a:xfrm>
            <a:off x="3505200" y="5302250"/>
            <a:ext cx="96838" cy="1079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85" name="Object 2"/>
          <p:cNvGraphicFramePr>
            <a:graphicFrameLocks noChangeAspect="1"/>
          </p:cNvGraphicFramePr>
          <p:nvPr/>
        </p:nvGraphicFramePr>
        <p:xfrm>
          <a:off x="7072313" y="3470275"/>
          <a:ext cx="1406525" cy="346075"/>
        </p:xfrm>
        <a:graphic>
          <a:graphicData uri="http://schemas.openxmlformats.org/presentationml/2006/ole">
            <p:oleObj spid="_x0000_s5176" name="Equation" r:id="rId9" imgW="774364" imgH="190417" progId="Equation.DSMT4">
              <p:embed/>
            </p:oleObj>
          </a:graphicData>
        </a:graphic>
      </p:graphicFrame>
      <p:sp>
        <p:nvSpPr>
          <p:cNvPr id="186" name="Oval 185"/>
          <p:cNvSpPr/>
          <p:nvPr/>
        </p:nvSpPr>
        <p:spPr>
          <a:xfrm>
            <a:off x="3813175" y="5311775"/>
            <a:ext cx="95250" cy="1095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7" name="Oval 186"/>
          <p:cNvSpPr/>
          <p:nvPr/>
        </p:nvSpPr>
        <p:spPr>
          <a:xfrm>
            <a:off x="4619625" y="5311775"/>
            <a:ext cx="95250" cy="1095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8" name="Oval 187"/>
          <p:cNvSpPr/>
          <p:nvPr/>
        </p:nvSpPr>
        <p:spPr>
          <a:xfrm>
            <a:off x="4927600" y="5321300"/>
            <a:ext cx="95250" cy="1095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9" name="Oval 188"/>
          <p:cNvSpPr/>
          <p:nvPr/>
        </p:nvSpPr>
        <p:spPr>
          <a:xfrm>
            <a:off x="5734050" y="5310188"/>
            <a:ext cx="95250" cy="1079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0" name="Oval 189"/>
          <p:cNvSpPr/>
          <p:nvPr/>
        </p:nvSpPr>
        <p:spPr>
          <a:xfrm>
            <a:off x="6040438" y="5319713"/>
            <a:ext cx="96837" cy="1095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1" name="Object 2"/>
          <p:cNvGraphicFramePr>
            <a:graphicFrameLocks noChangeAspect="1"/>
          </p:cNvGraphicFramePr>
          <p:nvPr/>
        </p:nvGraphicFramePr>
        <p:xfrm>
          <a:off x="7153275" y="5249863"/>
          <a:ext cx="1406525" cy="346075"/>
        </p:xfrm>
        <a:graphic>
          <a:graphicData uri="http://schemas.openxmlformats.org/presentationml/2006/ole">
            <p:oleObj spid="_x0000_s5177" name="Equation" r:id="rId10" imgW="774364" imgH="190417" progId="Equation.DSMT4">
              <p:embed/>
            </p:oleObj>
          </a:graphicData>
        </a:graphic>
      </p:graphicFrame>
      <p:sp>
        <p:nvSpPr>
          <p:cNvPr id="515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1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43659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74" grpId="0" animBg="1"/>
      <p:bldP spid="175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6" grpId="0" animBg="1"/>
      <p:bldP spid="187" grpId="0" animBg="1"/>
      <p:bldP spid="188" grpId="0" animBg="1"/>
      <p:bldP spid="189" grpId="0" animBg="1"/>
      <p:bldP spid="1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65200"/>
            <a:ext cx="8595171" cy="6715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sz="2500" dirty="0" smtClean="0"/>
              <a:t>iv) Solving Trigonometric Equations Algebraically</a:t>
            </a:r>
            <a:endParaRPr lang="en-CA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7825" y="1135063"/>
            <a:ext cx="8372475" cy="27273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CA" sz="2200" smtClean="0"/>
              <a:t>Isolate the variable using BEDMAS</a:t>
            </a:r>
          </a:p>
          <a:p>
            <a:pPr eaLnBrk="1" hangingPunct="1"/>
            <a:r>
              <a:rPr lang="en-CA" sz="2200" smtClean="0"/>
              <a:t>Use inverse trig. functions to find the solution(s)</a:t>
            </a:r>
          </a:p>
          <a:p>
            <a:pPr eaLnBrk="1" hangingPunct="1"/>
            <a:r>
              <a:rPr lang="en-CA" sz="2200" smtClean="0"/>
              <a:t>There are usually two solutions within one cycle (CAST)</a:t>
            </a:r>
          </a:p>
          <a:p>
            <a:pPr eaLnBrk="1" hangingPunct="1"/>
            <a:r>
              <a:rPr lang="en-CA" sz="2200" smtClean="0"/>
              <a:t>Use the reference angles to find the solution in standard position</a:t>
            </a:r>
          </a:p>
          <a:p>
            <a:pPr eaLnBrk="1" hangingPunct="1"/>
            <a:r>
              <a:rPr lang="en-CA" sz="2200" smtClean="0"/>
              <a:t>When there is a horizontal compression, add the period to find other sets of solutions</a:t>
            </a:r>
            <a:endParaRPr lang="en-CA" smtClean="0"/>
          </a:p>
        </p:txBody>
      </p:sp>
      <p:sp>
        <p:nvSpPr>
          <p:cNvPr id="207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547688" y="4010025"/>
          <a:ext cx="1160462" cy="411163"/>
        </p:xfrm>
        <a:graphic>
          <a:graphicData uri="http://schemas.openxmlformats.org/presentationml/2006/ole">
            <p:oleObj spid="_x0000_s7296" name="Equation" r:id="rId5" imgW="609336" imgH="215806" progId="Equation.DSMT4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529013" y="4087813"/>
          <a:ext cx="1209675" cy="338137"/>
        </p:xfrm>
        <a:graphic>
          <a:graphicData uri="http://schemas.openxmlformats.org/presentationml/2006/ole">
            <p:oleObj spid="_x0000_s7297" name="Equation" r:id="rId6" imgW="634449" imgH="177646" progId="Equation.DSMT4">
              <p:embed/>
            </p:oleObj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6753225" y="4086225"/>
          <a:ext cx="1184275" cy="361950"/>
        </p:xfrm>
        <a:graphic>
          <a:graphicData uri="http://schemas.openxmlformats.org/presentationml/2006/ole">
            <p:oleObj spid="_x0000_s7298" name="Equation" r:id="rId7" imgW="622030" imgH="190417" progId="Equation.DSMT4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223838" y="4556125"/>
          <a:ext cx="1231900" cy="411163"/>
        </p:xfrm>
        <a:graphic>
          <a:graphicData uri="http://schemas.openxmlformats.org/presentationml/2006/ole">
            <p:oleObj spid="_x0000_s7299" name="Equation" r:id="rId8" imgW="647419" imgH="215806" progId="Equation.DSMT4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2914650" y="4535488"/>
          <a:ext cx="1231900" cy="411162"/>
        </p:xfrm>
        <a:graphic>
          <a:graphicData uri="http://schemas.openxmlformats.org/presentationml/2006/ole">
            <p:oleObj spid="_x0000_s7300" name="Equation" r:id="rId9" imgW="647419" imgH="215806" progId="Equation.DSMT4">
              <p:embed/>
            </p:oleObj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5903913" y="4546600"/>
          <a:ext cx="1231900" cy="411163"/>
        </p:xfrm>
        <a:graphic>
          <a:graphicData uri="http://schemas.openxmlformats.org/presentationml/2006/ole">
            <p:oleObj spid="_x0000_s7301" name="Equation" r:id="rId10" imgW="647419" imgH="215806" progId="Equation.DSMT4">
              <p:embed/>
            </p:oleObj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1503363" y="4587875"/>
          <a:ext cx="458787" cy="338138"/>
        </p:xfrm>
        <a:graphic>
          <a:graphicData uri="http://schemas.openxmlformats.org/presentationml/2006/ole">
            <p:oleObj spid="_x0000_s7302" name="Equation" r:id="rId11" imgW="241091" imgH="177646" progId="Equation.DSMT4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4122738" y="4570413"/>
          <a:ext cx="458787" cy="338137"/>
        </p:xfrm>
        <a:graphic>
          <a:graphicData uri="http://schemas.openxmlformats.org/presentationml/2006/ole">
            <p:oleObj spid="_x0000_s7303" name="Equation" r:id="rId12" imgW="241091" imgH="177646" progId="Equation.DSMT4">
              <p:embed/>
            </p:oleObj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7188200" y="4589463"/>
          <a:ext cx="290513" cy="266700"/>
        </p:xfrm>
        <a:graphic>
          <a:graphicData uri="http://schemas.openxmlformats.org/presentationml/2006/ole">
            <p:oleObj spid="_x0000_s7304" name="Equation" r:id="rId13" imgW="152334" imgH="139639" progId="Equation.DSMT4">
              <p:embed/>
            </p:oleObj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501650" y="5202238"/>
          <a:ext cx="1306513" cy="411162"/>
        </p:xfrm>
        <a:graphic>
          <a:graphicData uri="http://schemas.openxmlformats.org/presentationml/2006/ole">
            <p:oleObj spid="_x0000_s7305" name="Equation" r:id="rId14" imgW="685502" imgH="215806" progId="Equation.DSMT4">
              <p:embed/>
            </p:oleObj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3484563" y="5256213"/>
          <a:ext cx="1354137" cy="387350"/>
        </p:xfrm>
        <a:graphic>
          <a:graphicData uri="http://schemas.openxmlformats.org/presentationml/2006/ole">
            <p:oleObj spid="_x0000_s7306" name="Equation" r:id="rId15" imgW="710891" imgH="203112" progId="Equation.DSMT4">
              <p:embed/>
            </p:oleObj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6661150" y="5203825"/>
          <a:ext cx="1328738" cy="385763"/>
        </p:xfrm>
        <a:graphic>
          <a:graphicData uri="http://schemas.openxmlformats.org/presentationml/2006/ole">
            <p:oleObj spid="_x0000_s7307" name="Equation" r:id="rId16" imgW="698197" imgH="203112" progId="Equation.DSMT4">
              <p:embed/>
            </p:oleObj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249238" y="5749925"/>
          <a:ext cx="1231900" cy="411163"/>
        </p:xfrm>
        <a:graphic>
          <a:graphicData uri="http://schemas.openxmlformats.org/presentationml/2006/ole">
            <p:oleObj spid="_x0000_s7308" name="Equation" r:id="rId17" imgW="647419" imgH="215806" progId="Equation.DSMT4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2940050" y="5727700"/>
          <a:ext cx="1231900" cy="411163"/>
        </p:xfrm>
        <a:graphic>
          <a:graphicData uri="http://schemas.openxmlformats.org/presentationml/2006/ole">
            <p:oleObj spid="_x0000_s7309" name="Equation" r:id="rId18" imgW="647419" imgH="215806" progId="Equation.DSMT4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5930900" y="5738813"/>
          <a:ext cx="1231900" cy="411162"/>
        </p:xfrm>
        <a:graphic>
          <a:graphicData uri="http://schemas.openxmlformats.org/presentationml/2006/ole">
            <p:oleObj spid="_x0000_s7310" name="Equation" r:id="rId19" imgW="647419" imgH="215806" progId="Equation.DSMT4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489075" y="5634038"/>
          <a:ext cx="508000" cy="822325"/>
        </p:xfrm>
        <a:graphic>
          <a:graphicData uri="http://schemas.openxmlformats.org/presentationml/2006/ole">
            <p:oleObj spid="_x0000_s7311" name="Equation" r:id="rId20" imgW="266469" imgH="431425" progId="Equation.DSMT4">
              <p:embed/>
            </p:oleObj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4171950" y="5586413"/>
          <a:ext cx="506413" cy="820737"/>
        </p:xfrm>
        <a:graphic>
          <a:graphicData uri="http://schemas.openxmlformats.org/presentationml/2006/ole">
            <p:oleObj spid="_x0000_s7312" name="Equation" r:id="rId21" imgW="266469" imgH="431425" progId="Equation.DSMT4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7239000" y="5554663"/>
          <a:ext cx="338138" cy="820737"/>
        </p:xfrm>
        <a:graphic>
          <a:graphicData uri="http://schemas.openxmlformats.org/presentationml/2006/ole">
            <p:oleObj spid="_x0000_s7313" name="Equation" r:id="rId22" imgW="177646" imgH="431425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9019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462143" cy="5111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sz="2400" dirty="0" smtClean="0"/>
              <a:t>v) Solving Equations with Horizontal Compressions</a:t>
            </a:r>
            <a:endParaRPr lang="en-CA" sz="2400" dirty="0"/>
          </a:p>
        </p:txBody>
      </p:sp>
      <p:sp>
        <p:nvSpPr>
          <p:cNvPr id="1029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214438"/>
            <a:ext cx="3857625" cy="428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CA" sz="2000" dirty="0" smtClean="0">
                <a:solidFill>
                  <a:srgbClr val="FF0000"/>
                </a:solidFill>
                <a:latin typeface="+mj-lt"/>
              </a:rPr>
              <a:t>Make the substitution: </a:t>
            </a:r>
            <a:r>
              <a:rPr lang="en-CA" sz="2000" i="1" dirty="0" smtClean="0">
                <a:solidFill>
                  <a:srgbClr val="FF0000"/>
                </a:solidFill>
                <a:latin typeface="+mj-lt"/>
              </a:rPr>
              <a:t>3x = </a:t>
            </a:r>
            <a:r>
              <a:rPr lang="el-GR" sz="2000" i="1" dirty="0" smtClean="0">
                <a:solidFill>
                  <a:srgbClr val="FF0000"/>
                </a:solidFill>
                <a:latin typeface="+mj-lt"/>
              </a:rPr>
              <a:t>θ</a:t>
            </a:r>
            <a:endParaRPr lang="en-CA" sz="2000" i="1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113338" y="795338"/>
          <a:ext cx="1673225" cy="419100"/>
        </p:xfrm>
        <a:graphic>
          <a:graphicData uri="http://schemas.openxmlformats.org/presentationml/2006/ole">
            <p:oleObj spid="_x0000_s8467" name="Equation" r:id="rId4" imgW="761669" imgH="190417" progId="Equation.DSMT4">
              <p:embed/>
            </p:oleObj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4313" y="714375"/>
            <a:ext cx="40719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400" dirty="0">
                <a:latin typeface="+mn-lt"/>
              </a:rPr>
              <a:t>Ex: Solve for “x”, 0 ≤ </a:t>
            </a:r>
            <a:r>
              <a:rPr lang="en-CA" sz="2400" i="1" dirty="0">
                <a:latin typeface="+mn-lt"/>
              </a:rPr>
              <a:t>x </a:t>
            </a:r>
            <a:r>
              <a:rPr lang="en-CA" sz="2400" dirty="0">
                <a:latin typeface="+mn-lt"/>
              </a:rPr>
              <a:t>≤ 2</a:t>
            </a:r>
            <a:r>
              <a:rPr lang="el-GR" sz="2400" dirty="0">
                <a:latin typeface="+mn-lt"/>
              </a:rPr>
              <a:t>π</a:t>
            </a:r>
            <a:endParaRPr lang="en-CA" sz="2400" dirty="0">
              <a:latin typeface="+mn-lt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5214938" y="1230313"/>
          <a:ext cx="1571625" cy="484187"/>
        </p:xfrm>
        <a:graphic>
          <a:graphicData uri="http://schemas.openxmlformats.org/presentationml/2006/ole">
            <p:oleObj spid="_x0000_s8468" name="Equation" r:id="rId5" imgW="825500" imgH="254000" progId="Equation.DSMT4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6591300" y="1616075"/>
          <a:ext cx="290513" cy="822325"/>
        </p:xfrm>
        <a:graphic>
          <a:graphicData uri="http://schemas.openxmlformats.org/presentationml/2006/ole">
            <p:oleObj spid="_x0000_s8469" name="Equation" r:id="rId6" imgW="152334" imgH="431613" progId="Equation.DSMT4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5392738" y="1801813"/>
          <a:ext cx="1160462" cy="484187"/>
        </p:xfrm>
        <a:graphic>
          <a:graphicData uri="http://schemas.openxmlformats.org/presentationml/2006/ole">
            <p:oleObj spid="_x0000_s8470" name="Equation" r:id="rId7" imgW="609336" imgH="253890" progId="Equation.DSMT4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6608763" y="1774825"/>
          <a:ext cx="725487" cy="460375"/>
        </p:xfrm>
        <a:graphic>
          <a:graphicData uri="http://schemas.openxmlformats.org/presentationml/2006/ole">
            <p:oleObj spid="_x0000_s8471" name="Equation" r:id="rId8" imgW="380835" imgH="241195" progId="Equation.DSMT4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4749800" y="1725613"/>
          <a:ext cx="725488" cy="461962"/>
        </p:xfrm>
        <a:graphic>
          <a:graphicData uri="http://schemas.openxmlformats.org/presentationml/2006/ole">
            <p:oleObj spid="_x0000_s8472" name="Equation" r:id="rId9" imgW="380835" imgH="241195" progId="Equation.DSMT4">
              <p:embed/>
            </p:oleObj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85750" y="1785938"/>
            <a:ext cx="43576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Isolate the trigonometric Function</a:t>
            </a:r>
            <a:endParaRPr lang="en-CA" sz="2000" i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5903913" y="2455863"/>
          <a:ext cx="566737" cy="376237"/>
        </p:xfrm>
        <a:graphic>
          <a:graphicData uri="http://schemas.openxmlformats.org/presentationml/2006/ole">
            <p:oleObj spid="_x0000_s8473" name="Equation" r:id="rId10" imgW="266353" imgH="177569" progId="Equation.DSMT4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6491288" y="2452688"/>
          <a:ext cx="1354137" cy="361950"/>
        </p:xfrm>
        <a:graphic>
          <a:graphicData uri="http://schemas.openxmlformats.org/presentationml/2006/ole">
            <p:oleObj spid="_x0000_s8474" name="Equation" r:id="rId11" imgW="710891" imgH="190417" progId="Equation.DSMT4">
              <p:embed/>
            </p:oleObj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1341438" y="2347913"/>
            <a:ext cx="32051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Solve for </a:t>
            </a:r>
            <a:r>
              <a:rPr lang="el-GR" sz="2000" dirty="0">
                <a:solidFill>
                  <a:srgbClr val="FF0000"/>
                </a:solidFill>
                <a:latin typeface="Century Schoolbook"/>
              </a:rPr>
              <a:t>θ</a:t>
            </a:r>
            <a:r>
              <a:rPr lang="en-CA" sz="2000" dirty="0">
                <a:solidFill>
                  <a:srgbClr val="FF0000"/>
                </a:solidFill>
                <a:latin typeface="Century Schoolbook"/>
              </a:rPr>
              <a:t> in Quadrant 2</a:t>
            </a:r>
            <a:endParaRPr lang="en-CA" sz="2000" i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5818188" y="2832100"/>
          <a:ext cx="652462" cy="434975"/>
        </p:xfrm>
        <a:graphic>
          <a:graphicData uri="http://schemas.openxmlformats.org/presentationml/2006/ole">
            <p:oleObj spid="_x0000_s8475" name="Equation" r:id="rId12" imgW="342751" imgH="228501" progId="Equation.DSMT4">
              <p:embed/>
            </p:oleObj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6697663" y="2878138"/>
          <a:ext cx="1620837" cy="338137"/>
        </p:xfrm>
        <a:graphic>
          <a:graphicData uri="http://schemas.openxmlformats.org/presentationml/2006/ole">
            <p:oleObj spid="_x0000_s8476" name="Equation" r:id="rId13" imgW="850531" imgH="177723" progId="Equation.DSMT4">
              <p:embed/>
            </p:oleObj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6194425" y="2828925"/>
          <a:ext cx="1571625" cy="361950"/>
        </p:xfrm>
        <a:graphic>
          <a:graphicData uri="http://schemas.openxmlformats.org/presentationml/2006/ole">
            <p:oleObj spid="_x0000_s8477" name="Equation" r:id="rId14" imgW="825500" imgH="190500" progId="Equation.DSMT4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330200" y="4679950"/>
          <a:ext cx="701675" cy="485775"/>
        </p:xfrm>
        <a:graphic>
          <a:graphicData uri="http://schemas.openxmlformats.org/presentationml/2006/ole">
            <p:oleObj spid="_x0000_s8478" name="Equation" r:id="rId15" imgW="330200" imgH="228600" progId="Equation.DSMT4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330200" y="5622925"/>
          <a:ext cx="728663" cy="485775"/>
        </p:xfrm>
        <a:graphic>
          <a:graphicData uri="http://schemas.openxmlformats.org/presentationml/2006/ole">
            <p:oleObj spid="_x0000_s8479" name="Equation" r:id="rId16" imgW="342751" imgH="228501" progId="Equation.DSMT4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016000" y="4729163"/>
          <a:ext cx="1498600" cy="361950"/>
        </p:xfrm>
        <a:graphic>
          <a:graphicData uri="http://schemas.openxmlformats.org/presentationml/2006/ole">
            <p:oleObj spid="_x0000_s8480" name="Equation" r:id="rId17" imgW="787400" imgH="190500" progId="Equation.DSMT4">
              <p:embed/>
            </p:oleObj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1044575" y="5689600"/>
          <a:ext cx="1354138" cy="361950"/>
        </p:xfrm>
        <a:graphic>
          <a:graphicData uri="http://schemas.openxmlformats.org/presentationml/2006/ole">
            <p:oleObj spid="_x0000_s8481" name="Equation" r:id="rId18" imgW="710891" imgH="190417" progId="Equation.DSMT4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6219825" y="3946525"/>
          <a:ext cx="1643063" cy="714375"/>
        </p:xfrm>
        <a:graphic>
          <a:graphicData uri="http://schemas.openxmlformats.org/presentationml/2006/ole">
            <p:oleObj spid="_x0000_s8482" name="Equation" r:id="rId19" imgW="990170" imgH="431613" progId="Equation.DSMT4">
              <p:embed/>
            </p:oleObj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2474913" y="4733925"/>
          <a:ext cx="1543050" cy="365125"/>
        </p:xfrm>
        <a:graphic>
          <a:graphicData uri="http://schemas.openxmlformats.org/presentationml/2006/ole">
            <p:oleObj spid="_x0000_s8483" name="Equation" r:id="rId20" imgW="748975" imgH="177723" progId="Equation.DSMT4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2414588" y="5694363"/>
          <a:ext cx="1543050" cy="365125"/>
        </p:xfrm>
        <a:graphic>
          <a:graphicData uri="http://schemas.openxmlformats.org/presentationml/2006/ole">
            <p:oleObj spid="_x0000_s8484" name="Equation" r:id="rId21" imgW="748975" imgH="177723" progId="Equation.DSMT4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774700" y="5165725"/>
          <a:ext cx="1123950" cy="365125"/>
        </p:xfrm>
        <a:graphic>
          <a:graphicData uri="http://schemas.openxmlformats.org/presentationml/2006/ole">
            <p:oleObj spid="_x0000_s8485" name="Equation" r:id="rId22" imgW="545626" imgH="177646" progId="Equation.DSMT4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768350" y="6108700"/>
          <a:ext cx="1123950" cy="365125"/>
        </p:xfrm>
        <a:graphic>
          <a:graphicData uri="http://schemas.openxmlformats.org/presentationml/2006/ole">
            <p:oleObj spid="_x0000_s8486" name="Equation" r:id="rId23" imgW="545626" imgH="177646" progId="Equation.DSMT4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87325" y="4089400"/>
            <a:ext cx="62865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Add the period to find solutions in the next cycle</a:t>
            </a:r>
          </a:p>
        </p:txBody>
      </p:sp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4616450" y="4679950"/>
          <a:ext cx="701675" cy="485775"/>
        </p:xfrm>
        <a:graphic>
          <a:graphicData uri="http://schemas.openxmlformats.org/presentationml/2006/ole">
            <p:oleObj spid="_x0000_s8487" name="Equation" r:id="rId24" imgW="330200" imgH="228600" progId="Equation.DSMT4">
              <p:embed/>
            </p:oleObj>
          </a:graphicData>
        </a:graphic>
      </p:graphicFrame>
      <p:graphicFrame>
        <p:nvGraphicFramePr>
          <p:cNvPr id="36" name="Object 4"/>
          <p:cNvGraphicFramePr>
            <a:graphicFrameLocks noChangeAspect="1"/>
          </p:cNvGraphicFramePr>
          <p:nvPr/>
        </p:nvGraphicFramePr>
        <p:xfrm>
          <a:off x="4616450" y="5622925"/>
          <a:ext cx="728663" cy="485775"/>
        </p:xfrm>
        <a:graphic>
          <a:graphicData uri="http://schemas.openxmlformats.org/presentationml/2006/ole">
            <p:oleObj spid="_x0000_s8488" name="Equation" r:id="rId25" imgW="342751" imgH="228501" progId="Equation.DSMT4">
              <p:embed/>
            </p:oleObj>
          </a:graphicData>
        </a:graphic>
      </p:graphicFrame>
      <p:graphicFrame>
        <p:nvGraphicFramePr>
          <p:cNvPr id="37" name="Object 4"/>
          <p:cNvGraphicFramePr>
            <a:graphicFrameLocks noChangeAspect="1"/>
          </p:cNvGraphicFramePr>
          <p:nvPr/>
        </p:nvGraphicFramePr>
        <p:xfrm>
          <a:off x="5330825" y="4729163"/>
          <a:ext cx="1354138" cy="361950"/>
        </p:xfrm>
        <a:graphic>
          <a:graphicData uri="http://schemas.openxmlformats.org/presentationml/2006/ole">
            <p:oleObj spid="_x0000_s8489" name="Equation" r:id="rId26" imgW="710891" imgH="190417" progId="Equation.DSMT4">
              <p:embed/>
            </p:oleObj>
          </a:graphicData>
        </a:graphic>
      </p:graphicFrame>
      <p:graphicFrame>
        <p:nvGraphicFramePr>
          <p:cNvPr id="38" name="Object 4"/>
          <p:cNvGraphicFramePr>
            <a:graphicFrameLocks noChangeAspect="1"/>
          </p:cNvGraphicFramePr>
          <p:nvPr/>
        </p:nvGraphicFramePr>
        <p:xfrm>
          <a:off x="5330825" y="5689600"/>
          <a:ext cx="1354138" cy="361950"/>
        </p:xfrm>
        <a:graphic>
          <a:graphicData uri="http://schemas.openxmlformats.org/presentationml/2006/ole">
            <p:oleObj spid="_x0000_s8490" name="Equation" r:id="rId27" imgW="710891" imgH="190417" progId="Equation.DSMT4">
              <p:embed/>
            </p:oleObj>
          </a:graphicData>
        </a:graphic>
      </p:graphicFrame>
      <p:graphicFrame>
        <p:nvGraphicFramePr>
          <p:cNvPr id="39" name="Object 4"/>
          <p:cNvGraphicFramePr>
            <a:graphicFrameLocks noChangeAspect="1"/>
          </p:cNvGraphicFramePr>
          <p:nvPr/>
        </p:nvGraphicFramePr>
        <p:xfrm>
          <a:off x="6688138" y="4733925"/>
          <a:ext cx="1543050" cy="365125"/>
        </p:xfrm>
        <a:graphic>
          <a:graphicData uri="http://schemas.openxmlformats.org/presentationml/2006/ole">
            <p:oleObj spid="_x0000_s8491" name="Equation" r:id="rId28" imgW="748975" imgH="177723" progId="Equation.DSMT4">
              <p:embed/>
            </p:oleObj>
          </a:graphicData>
        </a:graphic>
      </p:graphicFrame>
      <p:graphicFrame>
        <p:nvGraphicFramePr>
          <p:cNvPr id="40" name="Object 4"/>
          <p:cNvGraphicFramePr>
            <a:graphicFrameLocks noChangeAspect="1"/>
          </p:cNvGraphicFramePr>
          <p:nvPr/>
        </p:nvGraphicFramePr>
        <p:xfrm>
          <a:off x="6788150" y="5694363"/>
          <a:ext cx="1543050" cy="365125"/>
        </p:xfrm>
        <a:graphic>
          <a:graphicData uri="http://schemas.openxmlformats.org/presentationml/2006/ole">
            <p:oleObj spid="_x0000_s8492" name="Equation" r:id="rId29" imgW="748975" imgH="177723" progId="Equation.DSMT4">
              <p:embed/>
            </p:oleObj>
          </a:graphicData>
        </a:graphic>
      </p:graphicFrame>
      <p:graphicFrame>
        <p:nvGraphicFramePr>
          <p:cNvPr id="41" name="Object 4"/>
          <p:cNvGraphicFramePr>
            <a:graphicFrameLocks noChangeAspect="1"/>
          </p:cNvGraphicFramePr>
          <p:nvPr/>
        </p:nvGraphicFramePr>
        <p:xfrm>
          <a:off x="5016500" y="5180013"/>
          <a:ext cx="1123950" cy="365125"/>
        </p:xfrm>
        <a:graphic>
          <a:graphicData uri="http://schemas.openxmlformats.org/presentationml/2006/ole">
            <p:oleObj spid="_x0000_s8493" name="Equation" r:id="rId30" imgW="545626" imgH="177646" progId="Equation.DSMT4">
              <p:embed/>
            </p:oleObj>
          </a:graphicData>
        </a:graphic>
      </p:graphicFrame>
      <p:graphicFrame>
        <p:nvGraphicFramePr>
          <p:cNvPr id="42" name="Object 4"/>
          <p:cNvGraphicFramePr>
            <a:graphicFrameLocks noChangeAspect="1"/>
          </p:cNvGraphicFramePr>
          <p:nvPr/>
        </p:nvGraphicFramePr>
        <p:xfrm>
          <a:off x="5040313" y="6108700"/>
          <a:ext cx="1123950" cy="365125"/>
        </p:xfrm>
        <a:graphic>
          <a:graphicData uri="http://schemas.openxmlformats.org/presentationml/2006/ole">
            <p:oleObj spid="_x0000_s8494" name="Equation" r:id="rId31" imgW="545626" imgH="177646" progId="Equation.DSMT4">
              <p:embed/>
            </p:oleObj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222250" y="2849563"/>
            <a:ext cx="4819650" cy="3841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To Solve for “x”, substitute </a:t>
            </a:r>
            <a:r>
              <a:rPr lang="en-CA" sz="1900" i="1" dirty="0">
                <a:solidFill>
                  <a:srgbClr val="FF0000"/>
                </a:solidFill>
                <a:latin typeface="+mj-lt"/>
              </a:rPr>
              <a:t>3x</a:t>
            </a:r>
            <a:r>
              <a:rPr lang="en-CA" sz="1900" dirty="0">
                <a:solidFill>
                  <a:srgbClr val="FF0000"/>
                </a:solidFill>
                <a:latin typeface="+mj-lt"/>
              </a:rPr>
              <a:t> back into </a:t>
            </a:r>
            <a:r>
              <a:rPr lang="el-GR" sz="1900" i="1" dirty="0">
                <a:solidFill>
                  <a:srgbClr val="FF0000"/>
                </a:solidFill>
                <a:latin typeface="Arial" pitchFamily="34" charset="0"/>
              </a:rPr>
              <a:t>θ</a:t>
            </a:r>
            <a:endParaRPr lang="en-CA" sz="19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44" name="Object 4"/>
          <p:cNvGraphicFramePr>
            <a:graphicFrameLocks noChangeAspect="1"/>
          </p:cNvGraphicFramePr>
          <p:nvPr/>
        </p:nvGraphicFramePr>
        <p:xfrm>
          <a:off x="630238" y="3325813"/>
          <a:ext cx="650875" cy="339725"/>
        </p:xfrm>
        <a:graphic>
          <a:graphicData uri="http://schemas.openxmlformats.org/presentationml/2006/ole">
            <p:oleObj spid="_x0000_s8495" name="Equation" r:id="rId32" imgW="342603" imgH="177646" progId="Equation.DSMT4">
              <p:embed/>
            </p:oleObj>
          </a:graphicData>
        </a:graphic>
      </p:graphicFrame>
      <p:graphicFrame>
        <p:nvGraphicFramePr>
          <p:cNvPr id="45" name="Object 4"/>
          <p:cNvGraphicFramePr>
            <a:graphicFrameLocks noChangeAspect="1"/>
          </p:cNvGraphicFramePr>
          <p:nvPr/>
        </p:nvGraphicFramePr>
        <p:xfrm>
          <a:off x="1282700" y="3325813"/>
          <a:ext cx="796925" cy="339725"/>
        </p:xfrm>
        <a:graphic>
          <a:graphicData uri="http://schemas.openxmlformats.org/presentationml/2006/ole">
            <p:oleObj spid="_x0000_s8496" name="Equation" r:id="rId33" imgW="418918" imgH="177723" progId="Equation.DSMT4">
              <p:embed/>
            </p:oleObj>
          </a:graphicData>
        </a:graphic>
      </p:graphicFrame>
      <p:graphicFrame>
        <p:nvGraphicFramePr>
          <p:cNvPr id="46" name="Object 4"/>
          <p:cNvGraphicFramePr>
            <a:graphicFrameLocks noChangeAspect="1"/>
          </p:cNvGraphicFramePr>
          <p:nvPr/>
        </p:nvGraphicFramePr>
        <p:xfrm>
          <a:off x="736600" y="3748088"/>
          <a:ext cx="508000" cy="266700"/>
        </p:xfrm>
        <a:graphic>
          <a:graphicData uri="http://schemas.openxmlformats.org/presentationml/2006/ole">
            <p:oleObj spid="_x0000_s8497" name="Equation" r:id="rId34" imgW="266469" imgH="139579" progId="Equation.DSMT4">
              <p:embed/>
            </p:oleObj>
          </a:graphicData>
        </a:graphic>
      </p:graphicFrame>
      <p:graphicFrame>
        <p:nvGraphicFramePr>
          <p:cNvPr id="47" name="Object 4"/>
          <p:cNvGraphicFramePr>
            <a:graphicFrameLocks noChangeAspect="1"/>
          </p:cNvGraphicFramePr>
          <p:nvPr/>
        </p:nvGraphicFramePr>
        <p:xfrm>
          <a:off x="1279525" y="3332163"/>
          <a:ext cx="266700" cy="339725"/>
        </p:xfrm>
        <a:graphic>
          <a:graphicData uri="http://schemas.openxmlformats.org/presentationml/2006/ole">
            <p:oleObj spid="_x0000_s8498" name="Equation" r:id="rId35" imgW="139579" imgH="177646" progId="Equation.DSMT4">
              <p:embed/>
            </p:oleObj>
          </a:graphicData>
        </a:graphic>
      </p:graphicFrame>
      <p:graphicFrame>
        <p:nvGraphicFramePr>
          <p:cNvPr id="48" name="Object 4"/>
          <p:cNvGraphicFramePr>
            <a:graphicFrameLocks noChangeAspect="1"/>
          </p:cNvGraphicFramePr>
          <p:nvPr/>
        </p:nvGraphicFramePr>
        <p:xfrm>
          <a:off x="1296988" y="3703638"/>
          <a:ext cx="942975" cy="339725"/>
        </p:xfrm>
        <a:graphic>
          <a:graphicData uri="http://schemas.openxmlformats.org/presentationml/2006/ole">
            <p:oleObj spid="_x0000_s8499" name="Equation" r:id="rId36" imgW="494870" imgH="177646" progId="Equation.DSMT4">
              <p:embed/>
            </p:oleObj>
          </a:graphicData>
        </a:graphic>
      </p:graphicFrame>
      <p:graphicFrame>
        <p:nvGraphicFramePr>
          <p:cNvPr id="49" name="Object 4"/>
          <p:cNvGraphicFramePr>
            <a:graphicFrameLocks noChangeAspect="1"/>
          </p:cNvGraphicFramePr>
          <p:nvPr/>
        </p:nvGraphicFramePr>
        <p:xfrm>
          <a:off x="2800350" y="3348038"/>
          <a:ext cx="650875" cy="339725"/>
        </p:xfrm>
        <a:graphic>
          <a:graphicData uri="http://schemas.openxmlformats.org/presentationml/2006/ole">
            <p:oleObj spid="_x0000_s8500" name="Equation" r:id="rId37" imgW="342603" imgH="177646" progId="Equation.DSMT4">
              <p:embed/>
            </p:oleObj>
          </a:graphicData>
        </a:graphic>
      </p:graphicFrame>
      <p:graphicFrame>
        <p:nvGraphicFramePr>
          <p:cNvPr id="50" name="Object 4"/>
          <p:cNvGraphicFramePr>
            <a:graphicFrameLocks noChangeAspect="1"/>
          </p:cNvGraphicFramePr>
          <p:nvPr/>
        </p:nvGraphicFramePr>
        <p:xfrm>
          <a:off x="3463925" y="3348038"/>
          <a:ext cx="773113" cy="339725"/>
        </p:xfrm>
        <a:graphic>
          <a:graphicData uri="http://schemas.openxmlformats.org/presentationml/2006/ole">
            <p:oleObj spid="_x0000_s8501" name="Equation" r:id="rId38" imgW="405872" imgH="177569" progId="Equation.DSMT4">
              <p:embed/>
            </p:oleObj>
          </a:graphicData>
        </a:graphic>
      </p:graphicFrame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906713" y="3770313"/>
          <a:ext cx="508000" cy="266700"/>
        </p:xfrm>
        <a:graphic>
          <a:graphicData uri="http://schemas.openxmlformats.org/presentationml/2006/ole">
            <p:oleObj spid="_x0000_s8502" name="Equation" r:id="rId39" imgW="266469" imgH="139579" progId="Equation.DSMT4">
              <p:embed/>
            </p:oleObj>
          </a:graphicData>
        </a:graphic>
      </p:graphicFrame>
      <p:graphicFrame>
        <p:nvGraphicFramePr>
          <p:cNvPr id="52" name="Object 4"/>
          <p:cNvGraphicFramePr>
            <a:graphicFrameLocks noChangeAspect="1"/>
          </p:cNvGraphicFramePr>
          <p:nvPr/>
        </p:nvGraphicFramePr>
        <p:xfrm>
          <a:off x="3448050" y="3354388"/>
          <a:ext cx="266700" cy="339725"/>
        </p:xfrm>
        <a:graphic>
          <a:graphicData uri="http://schemas.openxmlformats.org/presentationml/2006/ole">
            <p:oleObj spid="_x0000_s8503" name="Equation" r:id="rId40" imgW="139579" imgH="177646" progId="Equation.DSMT4">
              <p:embed/>
            </p:oleObj>
          </a:graphicData>
        </a:graphic>
      </p:graphicFrame>
      <p:graphicFrame>
        <p:nvGraphicFramePr>
          <p:cNvPr id="53" name="Object 4"/>
          <p:cNvGraphicFramePr>
            <a:graphicFrameLocks noChangeAspect="1"/>
          </p:cNvGraphicFramePr>
          <p:nvPr/>
        </p:nvGraphicFramePr>
        <p:xfrm>
          <a:off x="3479800" y="3725863"/>
          <a:ext cx="798513" cy="339725"/>
        </p:xfrm>
        <a:graphic>
          <a:graphicData uri="http://schemas.openxmlformats.org/presentationml/2006/ole">
            <p:oleObj spid="_x0000_s8504" name="Equation" r:id="rId41" imgW="418918" imgH="177723" progId="Equation.DSMT4">
              <p:embed/>
            </p:oleObj>
          </a:graphicData>
        </a:graphic>
      </p:graphicFrame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7300913" y="3860800"/>
            <a:ext cx="1219200" cy="827088"/>
            <a:chOff x="7300686" y="3860800"/>
            <a:chExt cx="1219200" cy="827314"/>
          </a:xfrm>
        </p:grpSpPr>
        <p:sp>
          <p:nvSpPr>
            <p:cNvPr id="55" name="Rectangle 54"/>
            <p:cNvSpPr/>
            <p:nvPr/>
          </p:nvSpPr>
          <p:spPr>
            <a:xfrm>
              <a:off x="7300686" y="3860800"/>
              <a:ext cx="1219200" cy="827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aphicFrame>
          <p:nvGraphicFramePr>
            <p:cNvPr id="3112" name="Object 4"/>
            <p:cNvGraphicFramePr>
              <a:graphicFrameLocks noChangeAspect="1"/>
            </p:cNvGraphicFramePr>
            <p:nvPr/>
          </p:nvGraphicFramePr>
          <p:xfrm>
            <a:off x="7389378" y="4148827"/>
            <a:ext cx="1093787" cy="293687"/>
          </p:xfrm>
          <a:graphic>
            <a:graphicData uri="http://schemas.openxmlformats.org/presentationml/2006/ole">
              <p:oleObj spid="_x0000_s8505" name="Equation" r:id="rId42" imgW="660113" imgH="177723" progId="Equation.DSMT4">
                <p:embed/>
              </p:oleObj>
            </a:graphicData>
          </a:graphic>
        </p:graphicFrame>
      </p:grpSp>
      <p:sp>
        <p:nvSpPr>
          <p:cNvPr id="312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44574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5607E-7 L 0.09445 0.0020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build="p"/>
      <p:bldP spid="13" grpId="0"/>
      <p:bldP spid="16" grpId="0"/>
      <p:bldP spid="34" grpId="0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QUIZZES" val="0"/>
  <p:tag name="ISPRING_RESOURCE_PATHS_HASH" val="9e189f1a753ee679d1b35c74a851e0b830c82ef3"/>
  <p:tag name="GENSWF_OUTPUT_FILE_NAME" val="m10hch3.8"/>
  <p:tag name="ISPRING_RESOURCE_PATHS_HASH_2" val="8ad32b32b4b3777b611b34c07f9762b65c953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236</TotalTime>
  <Words>1063</Words>
  <Application>Microsoft Office PowerPoint</Application>
  <PresentationFormat>On-screen Show (4:3)</PresentationFormat>
  <Paragraphs>242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Oriel</vt:lpstr>
      <vt:lpstr>Equation</vt:lpstr>
      <vt:lpstr>Section 3.8 Solving Trigonometric Equations and HC</vt:lpstr>
      <vt:lpstr>I) Review: Solving</vt:lpstr>
      <vt:lpstr>Ex: Solve the Equation for  0 ≤ θ ≤ 3π</vt:lpstr>
      <vt:lpstr>Practice: Solve the Equation for  0 ≤ x ≤ 2π </vt:lpstr>
      <vt:lpstr>II) Finding the General solution:</vt:lpstr>
      <vt:lpstr>III) Solving Trigonometric Functions with Horizontal Compressions:</vt:lpstr>
      <vt:lpstr>Ex: Given the following system, how many solutions will there be between 0 ≤ θ ≤ 360°                          ,where “B” is a constant</vt:lpstr>
      <vt:lpstr>iv) Solving Trigonometric Equations Algebraically</vt:lpstr>
      <vt:lpstr>v) Solving Equations with Horizontal Compressions</vt:lpstr>
      <vt:lpstr>Practice: Solve for “x”, 0 ≤ x ≤ 2π</vt:lpstr>
      <vt:lpstr>VI) Solving Trigonometric equations Using Algebra</vt:lpstr>
      <vt:lpstr>Slide 12</vt:lpstr>
      <vt:lpstr>VII) Solving Trigonometric equations Involving Substitution</vt:lpstr>
      <vt:lpstr>Slide 14</vt:lpstr>
      <vt:lpstr>Viii) Using Double Angle Identities to Solve Equations</vt:lpstr>
      <vt:lpstr>Practice: Solve for 0 ≤ θ ≤ 360° </vt:lpstr>
      <vt:lpstr>Slide 17</vt:lpstr>
      <vt:lpstr>Check:</vt:lpstr>
      <vt:lpstr>Homework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3.8 Solving Trigonometric Equations with Horizontal Compressions</dc:title>
  <dc:creator>Danny Young</dc:creator>
  <cp:lastModifiedBy>Danny Young</cp:lastModifiedBy>
  <cp:revision>17</cp:revision>
  <dcterms:created xsi:type="dcterms:W3CDTF">2011-06-27T16:11:13Z</dcterms:created>
  <dcterms:modified xsi:type="dcterms:W3CDTF">2012-07-06T22:27:09Z</dcterms:modified>
</cp:coreProperties>
</file>